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5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6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8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notesSlides/notesSlide9.xml" ContentType="application/vnd.openxmlformats-officedocument.presentationml.notesSl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10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305" r:id="rId2"/>
    <p:sldId id="329" r:id="rId3"/>
    <p:sldId id="330" r:id="rId4"/>
    <p:sldId id="313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422" r:id="rId14"/>
    <p:sldId id="339" r:id="rId15"/>
    <p:sldId id="423" r:id="rId16"/>
    <p:sldId id="427" r:id="rId17"/>
    <p:sldId id="341" r:id="rId18"/>
    <p:sldId id="426" r:id="rId19"/>
    <p:sldId id="459" r:id="rId20"/>
    <p:sldId id="425" r:id="rId21"/>
    <p:sldId id="342" r:id="rId22"/>
    <p:sldId id="428" r:id="rId23"/>
    <p:sldId id="429" r:id="rId24"/>
    <p:sldId id="424" r:id="rId25"/>
    <p:sldId id="474" r:id="rId26"/>
    <p:sldId id="431" r:id="rId27"/>
    <p:sldId id="348" r:id="rId28"/>
    <p:sldId id="475" r:id="rId29"/>
    <p:sldId id="463" r:id="rId30"/>
    <p:sldId id="351" r:id="rId31"/>
    <p:sldId id="352" r:id="rId32"/>
    <p:sldId id="353" r:id="rId33"/>
    <p:sldId id="354" r:id="rId34"/>
    <p:sldId id="476" r:id="rId35"/>
    <p:sldId id="465" r:id="rId36"/>
    <p:sldId id="356" r:id="rId37"/>
    <p:sldId id="466" r:id="rId38"/>
    <p:sldId id="467" r:id="rId39"/>
    <p:sldId id="468" r:id="rId40"/>
    <p:sldId id="477" r:id="rId41"/>
    <p:sldId id="363" r:id="rId42"/>
    <p:sldId id="432" r:id="rId43"/>
    <p:sldId id="365" r:id="rId44"/>
    <p:sldId id="430" r:id="rId45"/>
    <p:sldId id="450" r:id="rId46"/>
    <p:sldId id="367" r:id="rId47"/>
    <p:sldId id="433" r:id="rId48"/>
    <p:sldId id="434" r:id="rId49"/>
    <p:sldId id="451" r:id="rId50"/>
    <p:sldId id="470" r:id="rId51"/>
    <p:sldId id="471" r:id="rId52"/>
    <p:sldId id="472" r:id="rId53"/>
    <p:sldId id="368" r:id="rId54"/>
    <p:sldId id="370" r:id="rId55"/>
    <p:sldId id="435" r:id="rId56"/>
    <p:sldId id="436" r:id="rId57"/>
    <p:sldId id="478" r:id="rId58"/>
    <p:sldId id="479" r:id="rId59"/>
    <p:sldId id="480" r:id="rId60"/>
    <p:sldId id="481" r:id="rId61"/>
    <p:sldId id="443" r:id="rId62"/>
    <p:sldId id="454" r:id="rId63"/>
    <p:sldId id="372" r:id="rId64"/>
    <p:sldId id="373" r:id="rId65"/>
    <p:sldId id="473" r:id="rId66"/>
    <p:sldId id="374" r:id="rId67"/>
    <p:sldId id="438" r:id="rId68"/>
    <p:sldId id="440" r:id="rId69"/>
    <p:sldId id="377" r:id="rId70"/>
    <p:sldId id="449" r:id="rId71"/>
    <p:sldId id="379" r:id="rId72"/>
    <p:sldId id="380" r:id="rId73"/>
    <p:sldId id="381" r:id="rId74"/>
    <p:sldId id="482" r:id="rId75"/>
    <p:sldId id="483" r:id="rId76"/>
    <p:sldId id="484" r:id="rId77"/>
    <p:sldId id="385" r:id="rId78"/>
    <p:sldId id="355" r:id="rId79"/>
  </p:sldIdLst>
  <p:sldSz cx="9144000" cy="6858000" type="screen4x3"/>
  <p:notesSz cx="6669088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8EFD11-FE7F-47C5-AFA0-66F7B2801577}">
          <p14:sldIdLst>
            <p14:sldId id="305"/>
            <p14:sldId id="329"/>
            <p14:sldId id="330"/>
            <p14:sldId id="313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422"/>
            <p14:sldId id="339"/>
            <p14:sldId id="423"/>
            <p14:sldId id="427"/>
            <p14:sldId id="341"/>
            <p14:sldId id="426"/>
            <p14:sldId id="459"/>
            <p14:sldId id="425"/>
            <p14:sldId id="342"/>
            <p14:sldId id="428"/>
            <p14:sldId id="429"/>
            <p14:sldId id="424"/>
            <p14:sldId id="474"/>
            <p14:sldId id="431"/>
            <p14:sldId id="348"/>
            <p14:sldId id="475"/>
            <p14:sldId id="463"/>
            <p14:sldId id="351"/>
            <p14:sldId id="352"/>
            <p14:sldId id="353"/>
            <p14:sldId id="354"/>
            <p14:sldId id="476"/>
            <p14:sldId id="465"/>
            <p14:sldId id="356"/>
            <p14:sldId id="466"/>
            <p14:sldId id="467"/>
            <p14:sldId id="468"/>
            <p14:sldId id="477"/>
            <p14:sldId id="363"/>
            <p14:sldId id="432"/>
            <p14:sldId id="365"/>
            <p14:sldId id="430"/>
            <p14:sldId id="450"/>
            <p14:sldId id="367"/>
            <p14:sldId id="433"/>
            <p14:sldId id="434"/>
            <p14:sldId id="451"/>
            <p14:sldId id="470"/>
            <p14:sldId id="471"/>
            <p14:sldId id="472"/>
            <p14:sldId id="368"/>
            <p14:sldId id="370"/>
            <p14:sldId id="435"/>
            <p14:sldId id="436"/>
            <p14:sldId id="478"/>
            <p14:sldId id="479"/>
            <p14:sldId id="480"/>
            <p14:sldId id="481"/>
            <p14:sldId id="443"/>
            <p14:sldId id="454"/>
            <p14:sldId id="372"/>
            <p14:sldId id="373"/>
            <p14:sldId id="473"/>
            <p14:sldId id="374"/>
            <p14:sldId id="438"/>
            <p14:sldId id="440"/>
            <p14:sldId id="377"/>
            <p14:sldId id="449"/>
            <p14:sldId id="379"/>
            <p14:sldId id="380"/>
            <p14:sldId id="381"/>
            <p14:sldId id="482"/>
            <p14:sldId id="483"/>
            <p14:sldId id="484"/>
            <p14:sldId id="385"/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70">
          <p15:clr>
            <a:srgbClr val="A4A3A4"/>
          </p15:clr>
        </p15:guide>
        <p15:guide id="2" pos="55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toni Lisa" initials="ML" lastIdx="6" clrIdx="0">
    <p:extLst>
      <p:ext uri="{19B8F6BF-5375-455C-9EA6-DF929625EA0E}">
        <p15:presenceInfo xmlns:p15="http://schemas.microsoft.com/office/powerpoint/2012/main" userId="S-1-5-21-1344615381-2130667413-1990678075-316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14397"/>
    <a:srgbClr val="7383B5"/>
    <a:srgbClr val="C48FE5"/>
    <a:srgbClr val="EEDDFF"/>
    <a:srgbClr val="B1FBFD"/>
    <a:srgbClr val="CCFFCC"/>
    <a:srgbClr val="FBFFC9"/>
    <a:srgbClr val="E0C1FF"/>
    <a:srgbClr val="BDDEFF"/>
    <a:srgbClr val="F8D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0" autoAdjust="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10" y="102"/>
      </p:cViewPr>
      <p:guideLst>
        <p:guide orient="horz" pos="3770"/>
        <p:guide pos="55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Europe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365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Feuil1!$B$2:$B$10</c:f>
              <c:numCache>
                <c:formatCode>General</c:formatCode>
                <c:ptCount val="9"/>
                <c:pt idx="0">
                  <c:v>64</c:v>
                </c:pt>
                <c:pt idx="1">
                  <c:v>66</c:v>
                </c:pt>
                <c:pt idx="2">
                  <c:v>60</c:v>
                </c:pt>
                <c:pt idx="3">
                  <c:v>53</c:v>
                </c:pt>
                <c:pt idx="4">
                  <c:v>54</c:v>
                </c:pt>
                <c:pt idx="5">
                  <c:v>61</c:v>
                </c:pt>
                <c:pt idx="6">
                  <c:v>54</c:v>
                </c:pt>
                <c:pt idx="7">
                  <c:v>63</c:v>
                </c:pt>
                <c:pt idx="8">
                  <c:v>64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B24-46E9-BF02-35F2935A2AD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USA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2.3297666184324019E-2"/>
                  <c:y val="4.09219774504692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24-46E9-BF02-35F2935A2ADE}"/>
                </c:ext>
              </c:extLst>
            </c:dLbl>
            <c:dLbl>
              <c:idx val="8"/>
              <c:layout>
                <c:manualLayout>
                  <c:x val="1.2297244750583032E-2"/>
                  <c:y val="-4.54717653843023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509992263856506E-2"/>
                      <c:h val="9.02440444988059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E8E-47A9-B6B2-5BFDB3B051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Feuil1!$C$2:$C$10</c:f>
              <c:numCache>
                <c:formatCode>General</c:formatCode>
                <c:ptCount val="9"/>
                <c:pt idx="6">
                  <c:v>61</c:v>
                </c:pt>
                <c:pt idx="7">
                  <c:v>66</c:v>
                </c:pt>
                <c:pt idx="8">
                  <c:v>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B24-46E9-BF02-35F2935A2AD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Brazil</c:v>
                </c:pt>
              </c:strCache>
            </c:strRef>
          </c:tx>
          <c:spPr>
            <a:ln w="28575" cap="rnd">
              <a:solidFill>
                <a:srgbClr val="FF999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999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Feuil1!$D$2:$D$10</c:f>
              <c:numCache>
                <c:formatCode>General</c:formatCode>
                <c:ptCount val="9"/>
                <c:pt idx="6">
                  <c:v>64</c:v>
                </c:pt>
                <c:pt idx="7">
                  <c:v>66</c:v>
                </c:pt>
                <c:pt idx="8">
                  <c:v>68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B24-46E9-BF02-35F2935A2AD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Feuil1!$E$2:$E$10</c:f>
              <c:numCache>
                <c:formatCode>General</c:formatCode>
                <c:ptCount val="9"/>
                <c:pt idx="8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24-46E9-BF02-35F2935A2ADE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India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Feuil1!$F$2:$F$10</c:f>
              <c:numCache>
                <c:formatCode>General</c:formatCode>
                <c:ptCount val="9"/>
                <c:pt idx="8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B24-46E9-BF02-35F2935A2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8428592"/>
        <c:axId val="568444664"/>
      </c:lineChart>
      <c:catAx>
        <c:axId val="56842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444664"/>
        <c:crosses val="autoZero"/>
        <c:auto val="1"/>
        <c:lblAlgn val="ctr"/>
        <c:lblOffset val="100"/>
        <c:noMultiLvlLbl val="0"/>
      </c:catAx>
      <c:valAx>
        <c:axId val="568444664"/>
        <c:scaling>
          <c:orientation val="minMax"/>
          <c:min val="40"/>
        </c:scaling>
        <c:delete val="1"/>
        <c:axPos val="l"/>
        <c:numFmt formatCode="General" sourceLinked="1"/>
        <c:majorTickMark val="out"/>
        <c:minorTickMark val="none"/>
        <c:tickLblPos val="nextTo"/>
        <c:crossAx val="56842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83460336569326E-2"/>
          <c:y val="3.3137252855503917E-2"/>
          <c:w val="0.96567048407443434"/>
          <c:h val="0.838571200335266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26213E0-8D8A-4622-8043-B8FD260A1E2C}" type="VALUE">
                      <a:rPr lang="en-US" sz="1100"/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52-47BF-A624-181294FEFF39}"/>
                </c:ext>
              </c:extLst>
            </c:dLbl>
            <c:dLbl>
              <c:idx val="1"/>
              <c:layout>
                <c:manualLayout>
                  <c:x val="-1.875000000000002E-2"/>
                  <c:y val="-5.8979761582440933E-3"/>
                </c:manualLayout>
              </c:layout>
              <c:tx>
                <c:rich>
                  <a:bodyPr/>
                  <a:lstStyle/>
                  <a:p>
                    <a:fld id="{41C9B3AA-74E8-4BD0-A3B5-4AD576E7B6FD}" type="VALUE">
                      <a:rPr lang="en-US" sz="1100"/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D52-47BF-A624-181294FEFF3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D8EA0F0-E2DE-453E-B347-8D7BEB3AD93D}" type="VALUE">
                      <a:rPr lang="en-US" sz="1100"/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D52-47BF-A624-181294FEFF3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18A4766-508C-4CFE-B921-7803EF0CDEBA}" type="VALUE">
                      <a:rPr lang="en-US" sz="1100" smtClean="0"/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D52-47BF-A624-181294FEFF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7F7F7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Europa</c:v>
                </c:pt>
                <c:pt idx="1">
                  <c:v>Frankrijk</c:v>
                </c:pt>
                <c:pt idx="2">
                  <c:v>Spanje</c:v>
                </c:pt>
                <c:pt idx="3">
                  <c:v>België</c:v>
                </c:pt>
                <c:pt idx="4">
                  <c:v>Italië</c:v>
                </c:pt>
                <c:pt idx="5">
                  <c:v>Griekenland</c:v>
                </c:pt>
                <c:pt idx="6">
                  <c:v>Nederland</c:v>
                </c:pt>
                <c:pt idx="7">
                  <c:v>Duitsland</c:v>
                </c:pt>
                <c:pt idx="8">
                  <c:v>Portugal</c:v>
                </c:pt>
                <c:pt idx="9">
                  <c:v>Turkije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0.77</c:v>
                </c:pt>
                <c:pt idx="1">
                  <c:v>0.32</c:v>
                </c:pt>
                <c:pt idx="2">
                  <c:v>0.19</c:v>
                </c:pt>
                <c:pt idx="3">
                  <c:v>0.16</c:v>
                </c:pt>
                <c:pt idx="4">
                  <c:v>0.12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0.06</c:v>
                </c:pt>
                <c:pt idx="8">
                  <c:v>0.05</c:v>
                </c:pt>
                <c:pt idx="9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52-47BF-A624-181294FEFF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000000000000001E-2"/>
                  <c:y val="-8.84696423736613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52-47BF-A624-181294FEFF39}"/>
                </c:ext>
              </c:extLst>
            </c:dLbl>
            <c:dLbl>
              <c:idx val="1"/>
              <c:layout>
                <c:manualLayout>
                  <c:x val="1.6666666666666666E-2"/>
                  <c:y val="5.406415689681691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52-47BF-A624-181294FEFF39}"/>
                </c:ext>
              </c:extLst>
            </c:dLbl>
            <c:dLbl>
              <c:idx val="2"/>
              <c:layout>
                <c:manualLayout>
                  <c:x val="1.874999999999999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52-47BF-A624-181294FEFF39}"/>
                </c:ext>
              </c:extLst>
            </c:dLbl>
            <c:dLbl>
              <c:idx val="4"/>
              <c:layout>
                <c:manualLayout>
                  <c:x val="3.1249999999999924E-2"/>
                  <c:y val="5.89797615824409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52-47BF-A624-181294FEFF39}"/>
                </c:ext>
              </c:extLst>
            </c:dLbl>
            <c:dLbl>
              <c:idx val="5"/>
              <c:layout>
                <c:manualLayout>
                  <c:x val="1.45833333333334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52-47BF-A624-181294FEFF39}"/>
                </c:ext>
              </c:extLst>
            </c:dLbl>
            <c:dLbl>
              <c:idx val="6"/>
              <c:layout>
                <c:manualLayout>
                  <c:x val="6.250000000000000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D52-47BF-A624-181294FEFF39}"/>
                </c:ext>
              </c:extLst>
            </c:dLbl>
            <c:dLbl>
              <c:idx val="7"/>
              <c:layout>
                <c:manualLayout>
                  <c:x val="2.5000000000000001E-2"/>
                  <c:y val="-5.89797615824409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D52-47BF-A624-181294FEFF39}"/>
                </c:ext>
              </c:extLst>
            </c:dLbl>
            <c:dLbl>
              <c:idx val="8"/>
              <c:layout>
                <c:manualLayout>
                  <c:x val="2.2916666666666665E-2"/>
                  <c:y val="-1.47449403956102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D52-47BF-A624-181294FEFF39}"/>
                </c:ext>
              </c:extLst>
            </c:dLbl>
            <c:dLbl>
              <c:idx val="9"/>
              <c:layout>
                <c:manualLayout>
                  <c:x val="2.2916666666666665E-2"/>
                  <c:y val="-8.84696423736624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D52-47BF-A624-181294FEFF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Europa</c:v>
                </c:pt>
                <c:pt idx="1">
                  <c:v>Frankrijk</c:v>
                </c:pt>
                <c:pt idx="2">
                  <c:v>Spanje</c:v>
                </c:pt>
                <c:pt idx="3">
                  <c:v>België</c:v>
                </c:pt>
                <c:pt idx="4">
                  <c:v>Italië</c:v>
                </c:pt>
                <c:pt idx="5">
                  <c:v>Griekenland</c:v>
                </c:pt>
                <c:pt idx="6">
                  <c:v>Nederland</c:v>
                </c:pt>
                <c:pt idx="7">
                  <c:v>Duitsland</c:v>
                </c:pt>
                <c:pt idx="8">
                  <c:v>Portugal</c:v>
                </c:pt>
                <c:pt idx="9">
                  <c:v>Turkije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0.78</c:v>
                </c:pt>
                <c:pt idx="1">
                  <c:v>0.34</c:v>
                </c:pt>
                <c:pt idx="2">
                  <c:v>0.19</c:v>
                </c:pt>
                <c:pt idx="3">
                  <c:v>0.16</c:v>
                </c:pt>
                <c:pt idx="4">
                  <c:v>0.12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0.06</c:v>
                </c:pt>
                <c:pt idx="8">
                  <c:v>0.04</c:v>
                </c:pt>
                <c:pt idx="9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D52-47BF-A624-181294FEFF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2932736"/>
        <c:axId val="632932344"/>
      </c:barChart>
      <c:catAx>
        <c:axId val="63293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32344"/>
        <c:crosses val="autoZero"/>
        <c:auto val="1"/>
        <c:lblAlgn val="ctr"/>
        <c:lblOffset val="100"/>
        <c:noMultiLvlLbl val="0"/>
      </c:catAx>
      <c:valAx>
        <c:axId val="6329323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293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09408068959815"/>
          <c:y val="0.13149046586441465"/>
          <c:w val="0.19326607611548557"/>
          <c:h val="5.67278492681633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9646397238213E-2"/>
          <c:y val="2.8388694674813295E-2"/>
          <c:w val="0.94316938655203508"/>
          <c:h val="0.80817045734654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België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916666666666675E-2"/>
                  <c:y val="1.78946330191204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B9-4933-A973-E7A9A088F834}"/>
                </c:ext>
              </c:extLst>
            </c:dLbl>
            <c:dLbl>
              <c:idx val="2"/>
              <c:layout>
                <c:manualLayout>
                  <c:x val="-1.6450967050726708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B9-4933-A973-E7A9A088F834}"/>
                </c:ext>
              </c:extLst>
            </c:dLbl>
            <c:dLbl>
              <c:idx val="3"/>
              <c:layout>
                <c:manualLayout>
                  <c:x val="-1.0468797214098796E-2"/>
                  <c:y val="5.16158084996595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B9-4933-A973-E7A9A088F834}"/>
                </c:ext>
              </c:extLst>
            </c:dLbl>
            <c:dLbl>
              <c:idx val="4"/>
              <c:layout>
                <c:manualLayout>
                  <c:x val="-1.1964339673255768E-2"/>
                  <c:y val="-5.16158084996614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B9-4933-A973-E7A9A088F834}"/>
                </c:ext>
              </c:extLst>
            </c:dLbl>
            <c:dLbl>
              <c:idx val="5"/>
              <c:layout>
                <c:manualLayout>
                  <c:x val="4.486627377470913E-3"/>
                  <c:y val="-3.87118563747454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51-449F-A66B-D2DB7053589E}"/>
                </c:ext>
              </c:extLst>
            </c:dLbl>
            <c:dLbl>
              <c:idx val="7"/>
              <c:layout>
                <c:manualLayout>
                  <c:x val="-1.1964339673255768E-2"/>
                  <c:y val="-9.462788909992784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B9-4933-A973-E7A9A088F834}"/>
                </c:ext>
              </c:extLst>
            </c:dLbl>
            <c:dLbl>
              <c:idx val="8"/>
              <c:layout>
                <c:manualLayout>
                  <c:x val="-1.6450967050726791E-2"/>
                  <c:y val="-9.462788909992784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B9-4933-A973-E7A9A088F8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Europa</c:v>
                </c:pt>
                <c:pt idx="1">
                  <c:v>Frankrijk</c:v>
                </c:pt>
                <c:pt idx="2">
                  <c:v>Spanje</c:v>
                </c:pt>
                <c:pt idx="3">
                  <c:v>België</c:v>
                </c:pt>
                <c:pt idx="4">
                  <c:v>Italië</c:v>
                </c:pt>
                <c:pt idx="5">
                  <c:v>Griekenland</c:v>
                </c:pt>
                <c:pt idx="6">
                  <c:v>Nederland</c:v>
                </c:pt>
                <c:pt idx="7">
                  <c:v>Duitsland</c:v>
                </c:pt>
                <c:pt idx="8">
                  <c:v>Turkije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0.78</c:v>
                </c:pt>
                <c:pt idx="1">
                  <c:v>0.34</c:v>
                </c:pt>
                <c:pt idx="2">
                  <c:v>0.19</c:v>
                </c:pt>
                <c:pt idx="3">
                  <c:v>0.16</c:v>
                </c:pt>
                <c:pt idx="4">
                  <c:v>0.12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0.06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B9-4933-A973-E7A9A088F8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832788696807853E-3"/>
                  <c:y val="-3.18327290151764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B9-4933-A973-E7A9A088F834}"/>
                </c:ext>
              </c:extLst>
            </c:dLbl>
            <c:dLbl>
              <c:idx val="1"/>
              <c:layout>
                <c:manualLayout>
                  <c:x val="5.9821698366278563E-3"/>
                  <c:y val="-1.54847425498981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0B9-4933-A973-E7A9A088F834}"/>
                </c:ext>
              </c:extLst>
            </c:dLbl>
            <c:dLbl>
              <c:idx val="2"/>
              <c:layout>
                <c:manualLayout>
                  <c:x val="-5.4835923366489541E-17"/>
                  <c:y val="-4.64542276496945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B9-4933-A973-E7A9A088F834}"/>
                </c:ext>
              </c:extLst>
            </c:dLbl>
            <c:dLbl>
              <c:idx val="3"/>
              <c:layout>
                <c:manualLayout>
                  <c:x val="0"/>
                  <c:y val="-7.7423712749491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0B9-4933-A973-E7A9A088F834}"/>
                </c:ext>
              </c:extLst>
            </c:dLbl>
            <c:dLbl>
              <c:idx val="4"/>
              <c:layout>
                <c:manualLayout>
                  <c:x val="2.9910849183139967E-3"/>
                  <c:y val="-1.80655329748812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B9-4933-A973-E7A9A088F8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Europa</c:v>
                </c:pt>
                <c:pt idx="1">
                  <c:v>Frankrijk</c:v>
                </c:pt>
                <c:pt idx="2">
                  <c:v>Spanje</c:v>
                </c:pt>
                <c:pt idx="3">
                  <c:v>België</c:v>
                </c:pt>
                <c:pt idx="4">
                  <c:v>Italië</c:v>
                </c:pt>
                <c:pt idx="5">
                  <c:v>Griekenland</c:v>
                </c:pt>
                <c:pt idx="6">
                  <c:v>Nederland</c:v>
                </c:pt>
                <c:pt idx="7">
                  <c:v>Duitsland</c:v>
                </c:pt>
                <c:pt idx="8">
                  <c:v>Turkije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0.78</c:v>
                </c:pt>
                <c:pt idx="1">
                  <c:v>0.26</c:v>
                </c:pt>
                <c:pt idx="2">
                  <c:v>0.18</c:v>
                </c:pt>
                <c:pt idx="3">
                  <c:v>0.18</c:v>
                </c:pt>
                <c:pt idx="4">
                  <c:v>0.1</c:v>
                </c:pt>
                <c:pt idx="5">
                  <c:v>0.06</c:v>
                </c:pt>
                <c:pt idx="6">
                  <c:v>0.09</c:v>
                </c:pt>
                <c:pt idx="7">
                  <c:v>0.08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0B9-4933-A973-E7A9A088F8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446536005714606E-2"/>
                  <c:y val="2.23898810255615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0B9-4933-A973-E7A9A088F834}"/>
                </c:ext>
              </c:extLst>
            </c:dLbl>
            <c:dLbl>
              <c:idx val="2"/>
              <c:layout>
                <c:manualLayout>
                  <c:x val="1.0468797214098742E-2"/>
                  <c:y val="2.58079042498302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0B9-4933-A973-E7A9A088F834}"/>
                </c:ext>
              </c:extLst>
            </c:dLbl>
            <c:dLbl>
              <c:idx val="3"/>
              <c:layout>
                <c:manualLayout>
                  <c:x val="7.4777122957848004E-3"/>
                  <c:y val="-2.58079042498302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0B9-4933-A973-E7A9A088F834}"/>
                </c:ext>
              </c:extLst>
            </c:dLbl>
            <c:dLbl>
              <c:idx val="4"/>
              <c:layout>
                <c:manualLayout>
                  <c:x val="1.645096705072668E-2"/>
                  <c:y val="-9.462788909992784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0B9-4933-A973-E7A9A088F834}"/>
                </c:ext>
              </c:extLst>
            </c:dLbl>
            <c:dLbl>
              <c:idx val="7"/>
              <c:layout>
                <c:manualLayout>
                  <c:x val="8.973254754941826E-3"/>
                  <c:y val="-9.462788909992784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0B9-4933-A973-E7A9A088F834}"/>
                </c:ext>
              </c:extLst>
            </c:dLbl>
            <c:dLbl>
              <c:idx val="8"/>
              <c:layout>
                <c:manualLayout>
                  <c:x val="8.9732547549417167E-3"/>
                  <c:y val="-2.5807904249829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0B9-4933-A973-E7A9A088F8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Europa</c:v>
                </c:pt>
                <c:pt idx="1">
                  <c:v>Frankrijk</c:v>
                </c:pt>
                <c:pt idx="2">
                  <c:v>Spanje</c:v>
                </c:pt>
                <c:pt idx="3">
                  <c:v>België</c:v>
                </c:pt>
                <c:pt idx="4">
                  <c:v>Italië</c:v>
                </c:pt>
                <c:pt idx="5">
                  <c:v>Griekenland</c:v>
                </c:pt>
                <c:pt idx="6">
                  <c:v>Nederland</c:v>
                </c:pt>
                <c:pt idx="7">
                  <c:v>Duitsland</c:v>
                </c:pt>
                <c:pt idx="8">
                  <c:v>Turkije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0.79</c:v>
                </c:pt>
                <c:pt idx="1">
                  <c:v>0.42</c:v>
                </c:pt>
                <c:pt idx="2">
                  <c:v>0.17</c:v>
                </c:pt>
                <c:pt idx="3">
                  <c:v>0.14000000000000001</c:v>
                </c:pt>
                <c:pt idx="4">
                  <c:v>0.14000000000000001</c:v>
                </c:pt>
                <c:pt idx="5">
                  <c:v>0.08</c:v>
                </c:pt>
                <c:pt idx="6">
                  <c:v>0.03</c:v>
                </c:pt>
                <c:pt idx="7">
                  <c:v>0.04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0B9-4933-A973-E7A9A088F8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2933128"/>
        <c:axId val="632940576"/>
      </c:barChart>
      <c:catAx>
        <c:axId val="63293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40576"/>
        <c:crosses val="autoZero"/>
        <c:auto val="1"/>
        <c:lblAlgn val="ctr"/>
        <c:lblOffset val="100"/>
        <c:noMultiLvlLbl val="0"/>
      </c:catAx>
      <c:valAx>
        <c:axId val="632940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293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259588723468545"/>
          <c:y val="0.11201504255357629"/>
          <c:w val="0.28483628608923883"/>
          <c:h val="5.7371320680277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3143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Marokko</c:v>
                </c:pt>
                <c:pt idx="1">
                  <c:v>Tunesië</c:v>
                </c:pt>
                <c:pt idx="2">
                  <c:v>Egypte</c:v>
                </c:pt>
                <c:pt idx="3">
                  <c:v>Turkije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0.08</c:v>
                </c:pt>
                <c:pt idx="1">
                  <c:v>0.23</c:v>
                </c:pt>
                <c:pt idx="2">
                  <c:v>0.34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7-47BD-96D4-0155F5A137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32942536"/>
        <c:axId val="632941752"/>
      </c:barChart>
      <c:catAx>
        <c:axId val="632942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41752"/>
        <c:crosses val="autoZero"/>
        <c:auto val="1"/>
        <c:lblAlgn val="ctr"/>
        <c:lblOffset val="100"/>
        <c:noMultiLvlLbl val="0"/>
      </c:catAx>
      <c:valAx>
        <c:axId val="6329417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2942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968583739556498E-2"/>
          <c:y val="2.3285591464400686E-2"/>
          <c:w val="0.84502467383221791"/>
          <c:h val="0.810258587893940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</c:v>
                </c:pt>
              </c:strCache>
            </c:strRef>
          </c:tx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2"/>
              </a:solidFill>
              <a:ln w="9525">
                <a:noFill/>
              </a:ln>
              <a:effectLst/>
            </c:spPr>
          </c:marker>
          <c:dLbls>
            <c:dLbl>
              <c:idx val="1"/>
              <c:layout>
                <c:manualLayout>
                  <c:x val="-3.4145904844884119E-2"/>
                  <c:y val="3.2859870188342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D2-4A88-B9E2-1A5420A67D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0.49</c:v>
                </c:pt>
                <c:pt idx="1">
                  <c:v>0.47</c:v>
                </c:pt>
                <c:pt idx="2">
                  <c:v>0.56999999999999995</c:v>
                </c:pt>
                <c:pt idx="3">
                  <c:v>0.47</c:v>
                </c:pt>
                <c:pt idx="4">
                  <c:v>0.6</c:v>
                </c:pt>
                <c:pt idx="5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D2-4A88-B9E2-1A5420A67D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Eén keer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5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7325586926749636E-2"/>
                  <c:y val="4.17249430808804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D2-4A88-B9E2-1A5420A67D17}"/>
                </c:ext>
              </c:extLst>
            </c:dLbl>
            <c:dLbl>
              <c:idx val="3"/>
              <c:layout>
                <c:manualLayout>
                  <c:x val="-3.096622276301866E-2"/>
                  <c:y val="4.7634991675905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D2-4A88-B9E2-1A5420A67D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0%</c:formatCode>
                <c:ptCount val="6"/>
                <c:pt idx="0">
                  <c:v>0.33</c:v>
                </c:pt>
                <c:pt idx="1">
                  <c:v>0.34</c:v>
                </c:pt>
                <c:pt idx="2">
                  <c:v>0.4</c:v>
                </c:pt>
                <c:pt idx="3">
                  <c:v>0.31</c:v>
                </c:pt>
                <c:pt idx="4">
                  <c:v>0.37</c:v>
                </c:pt>
                <c:pt idx="5">
                  <c:v>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4D2-4A88-B9E2-1A5420A67D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Meermaals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noFill/>
              </a:ln>
              <a:effectLst/>
            </c:spPr>
          </c:marker>
          <c:dLbls>
            <c:dLbl>
              <c:idx val="5"/>
              <c:layout>
                <c:manualLayout>
                  <c:x val="-2.7786540681153115E-2"/>
                  <c:y val="3.58148944858547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D2-4A88-B9E2-1A5420A67D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Sheet1!$D$2:$D$7</c:f>
              <c:numCache>
                <c:formatCode>0%</c:formatCode>
                <c:ptCount val="6"/>
                <c:pt idx="0">
                  <c:v>0.16</c:v>
                </c:pt>
                <c:pt idx="1">
                  <c:v>0.13</c:v>
                </c:pt>
                <c:pt idx="2">
                  <c:v>0.17</c:v>
                </c:pt>
                <c:pt idx="3">
                  <c:v>0.16</c:v>
                </c:pt>
                <c:pt idx="4">
                  <c:v>0.23</c:v>
                </c:pt>
                <c:pt idx="5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4D2-4A88-B9E2-1A5420A67D1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2939400"/>
        <c:axId val="632933520"/>
      </c:line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Budget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8967104060729426E-2"/>
                  <c:y val="-4.9880810142015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D2-4A88-B9E2-1A5420A67D17}"/>
                </c:ext>
              </c:extLst>
            </c:dLbl>
            <c:dLbl>
              <c:idx val="4"/>
              <c:layout>
                <c:manualLayout>
                  <c:x val="-6.8045196551922704E-2"/>
                  <c:y val="5.05900159734186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D2-4A88-B9E2-1A5420A67D17}"/>
                </c:ext>
              </c:extLst>
            </c:dLbl>
            <c:dLbl>
              <c:idx val="5"/>
              <c:layout>
                <c:manualLayout>
                  <c:x val="-1.1359768260200092E-2"/>
                  <c:y val="-3.1950455612364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D2-4A88-B9E2-1A5420A67D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Sheet1!$E$2:$E$7</c:f>
              <c:numCache>
                <c:formatCode>"€"#,##0_);[Red]\("€"#,##0\)</c:formatCode>
                <c:ptCount val="6"/>
                <c:pt idx="0">
                  <c:v>2505</c:v>
                </c:pt>
                <c:pt idx="1">
                  <c:v>2577</c:v>
                </c:pt>
                <c:pt idx="2">
                  <c:v>2375</c:v>
                </c:pt>
                <c:pt idx="3">
                  <c:v>2412</c:v>
                </c:pt>
                <c:pt idx="4">
                  <c:v>2179</c:v>
                </c:pt>
                <c:pt idx="5">
                  <c:v>2318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4D2-4A88-B9E2-1A5420A67D1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2936264"/>
        <c:axId val="632939792"/>
      </c:lineChart>
      <c:catAx>
        <c:axId val="632939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33520"/>
        <c:crosses val="autoZero"/>
        <c:auto val="1"/>
        <c:lblAlgn val="ctr"/>
        <c:lblOffset val="100"/>
        <c:noMultiLvlLbl val="0"/>
      </c:catAx>
      <c:valAx>
        <c:axId val="63293352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39400"/>
        <c:crosses val="autoZero"/>
        <c:crossBetween val="between"/>
      </c:valAx>
      <c:valAx>
        <c:axId val="632939792"/>
        <c:scaling>
          <c:orientation val="minMax"/>
        </c:scaling>
        <c:delete val="0"/>
        <c:axPos val="r"/>
        <c:numFmt formatCode="&quot;€&quot;#,##0_);[Red]\(&quot;€&quot;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36264"/>
        <c:crosses val="max"/>
        <c:crossBetween val="between"/>
      </c:valAx>
      <c:catAx>
        <c:axId val="632936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2939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België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2412</c:v>
                </c:pt>
                <c:pt idx="1">
                  <c:v>2179</c:v>
                </c:pt>
                <c:pt idx="2">
                  <c:v>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C6-48B4-A294-239F01FA2D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Sheet1!$C$2:$C$4</c:f>
              <c:numCache>
                <c:formatCode>#,##0</c:formatCode>
                <c:ptCount val="3"/>
                <c:pt idx="0">
                  <c:v>2440</c:v>
                </c:pt>
                <c:pt idx="1">
                  <c:v>2030</c:v>
                </c:pt>
                <c:pt idx="2">
                  <c:v>2177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C6-48B4-A294-239F01FA2D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Sheet1!$D$2:$D$4</c:f>
              <c:numCache>
                <c:formatCode>#,##0</c:formatCode>
                <c:ptCount val="3"/>
                <c:pt idx="0">
                  <c:v>2384</c:v>
                </c:pt>
                <c:pt idx="1">
                  <c:v>2328</c:v>
                </c:pt>
                <c:pt idx="2">
                  <c:v>2459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6-48B4-A294-239F01FA2D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2931560"/>
        <c:axId val="632931952"/>
      </c:barChart>
      <c:catAx>
        <c:axId val="63293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31952"/>
        <c:crosses val="autoZero"/>
        <c:auto val="1"/>
        <c:lblAlgn val="ctr"/>
        <c:lblOffset val="100"/>
        <c:noMultiLvlLbl val="0"/>
      </c:catAx>
      <c:valAx>
        <c:axId val="63293195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32931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99852362204728"/>
          <c:y val="4.6136318897637807E-2"/>
          <c:w val="0.28483628608923883"/>
          <c:h val="6.0113681102362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Mer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F7D-486C-B3B8-F9C81900C7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59</c:v>
                </c:pt>
                <c:pt idx="1">
                  <c:v>51</c:v>
                </c:pt>
                <c:pt idx="2">
                  <c:v>54</c:v>
                </c:pt>
                <c:pt idx="3">
                  <c:v>56</c:v>
                </c:pt>
                <c:pt idx="4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56-48BD-8700-A2C2EB326C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Voyage itiniérant</c:v>
                </c:pt>
              </c:strCache>
            </c:strRef>
          </c:tx>
          <c:spPr>
            <a:ln w="28575" cap="rnd">
              <a:solidFill>
                <a:schemeClr val="accent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56-48BD-8700-A2C2EB326C13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356-48BD-8700-A2C2EB326C13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356-48BD-8700-A2C2EB326C13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7030A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356-48BD-8700-A2C2EB326C13}"/>
              </c:ext>
            </c:extLst>
          </c:dPt>
          <c:dLbls>
            <c:dLbl>
              <c:idx val="3"/>
              <c:layout>
                <c:manualLayout>
                  <c:x val="-4.6156332020997455E-2"/>
                  <c:y val="-4.3374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56-48BD-8700-A2C2EB326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</c:v>
                </c:pt>
                <c:pt idx="1">
                  <c:v>23</c:v>
                </c:pt>
                <c:pt idx="2">
                  <c:v>24</c:v>
                </c:pt>
                <c:pt idx="3">
                  <c:v>29</c:v>
                </c:pt>
                <c:pt idx="4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356-48BD-8700-A2C2EB326C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Campagne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5322998687664081E-2"/>
                  <c:y val="5.03750000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56-48BD-8700-A2C2EB326C13}"/>
                </c:ext>
              </c:extLst>
            </c:dLbl>
            <c:dLbl>
              <c:idx val="2"/>
              <c:layout>
                <c:manualLayout>
                  <c:x val="-3.1572998687664118E-2"/>
                  <c:y val="4.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56-48BD-8700-A2C2EB326C1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56-48BD-8700-A2C2EB326C13}"/>
                </c:ext>
              </c:extLst>
            </c:dLbl>
            <c:dLbl>
              <c:idx val="4"/>
              <c:layout>
                <c:manualLayout>
                  <c:x val="1.7603346456692914E-3"/>
                  <c:y val="-5.87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356-48BD-8700-A2C2EB326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16</c:v>
                </c:pt>
                <c:pt idx="1">
                  <c:v>18</c:v>
                </c:pt>
                <c:pt idx="2">
                  <c:v>20</c:v>
                </c:pt>
                <c:pt idx="3">
                  <c:v>25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356-48BD-8700-A2C2EB326C1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Montagne2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356-48BD-8700-A2C2EB326C1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356-48BD-8700-A2C2EB326C13}"/>
                </c:ext>
              </c:extLst>
            </c:dLbl>
            <c:dLbl>
              <c:idx val="3"/>
              <c:layout>
                <c:manualLayout>
                  <c:x val="-8.7822998687664119E-2"/>
                  <c:y val="1.2874999999999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356-48BD-8700-A2C2EB326C13}"/>
                </c:ext>
              </c:extLst>
            </c:dLbl>
            <c:dLbl>
              <c:idx val="4"/>
              <c:layout>
                <c:manualLayout>
                  <c:x val="-1.6989665354330708E-2"/>
                  <c:y val="6.600000000000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356-48BD-8700-A2C2EB326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18</c:v>
                </c:pt>
                <c:pt idx="1">
                  <c:v>19</c:v>
                </c:pt>
                <c:pt idx="2">
                  <c:v>25</c:v>
                </c:pt>
                <c:pt idx="3">
                  <c:v>17</c:v>
                </c:pt>
                <c:pt idx="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356-48BD-8700-A2C2EB326C1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Ville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2.2593667979002585E-2"/>
                  <c:y val="-5.8999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356-48BD-8700-A2C2EB326C13}"/>
                </c:ext>
              </c:extLst>
            </c:dLbl>
            <c:dLbl>
              <c:idx val="2"/>
              <c:layout>
                <c:manualLayout>
                  <c:x val="-0.10032299868766405"/>
                  <c:y val="-6.2124999999999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356-48BD-8700-A2C2EB326C13}"/>
                </c:ext>
              </c:extLst>
            </c:dLbl>
            <c:dLbl>
              <c:idx val="3"/>
              <c:layout>
                <c:manualLayout>
                  <c:x val="-2.9489665354330709E-2"/>
                  <c:y val="-2.7750000000000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356-48BD-8700-A2C2EB326C13}"/>
                </c:ext>
              </c:extLst>
            </c:dLbl>
            <c:dLbl>
              <c:idx val="4"/>
              <c:layout>
                <c:manualLayout>
                  <c:x val="8.0103346456692915E-3"/>
                  <c:y val="-1.5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356-48BD-8700-A2C2EB326C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0">
                  <c:v>18</c:v>
                </c:pt>
                <c:pt idx="1">
                  <c:v>19</c:v>
                </c:pt>
                <c:pt idx="2">
                  <c:v>20</c:v>
                </c:pt>
                <c:pt idx="3">
                  <c:v>19</c:v>
                </c:pt>
                <c:pt idx="4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356-48BD-8700-A2C2EB326C1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32945280"/>
        <c:axId val="632954296"/>
      </c:lineChart>
      <c:catAx>
        <c:axId val="63294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54296"/>
        <c:crosses val="autoZero"/>
        <c:auto val="1"/>
        <c:lblAlgn val="ctr"/>
        <c:lblOffset val="100"/>
        <c:noMultiLvlLbl val="0"/>
      </c:catAx>
      <c:valAx>
        <c:axId val="632954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294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Politieke situatie</c:v>
                </c:pt>
                <c:pt idx="1">
                  <c:v>Cultuur en vrije tijd</c:v>
                </c:pt>
                <c:pt idx="2">
                  <c:v>Sanitaire risico's</c:v>
                </c:pt>
                <c:pt idx="3">
                  <c:v>Toeristische infrastructuur</c:v>
                </c:pt>
                <c:pt idx="4">
                  <c:v>Risico op aanslagen</c:v>
                </c:pt>
                <c:pt idx="5">
                  <c:v>Budget</c:v>
                </c:pt>
                <c:pt idx="6">
                  <c:v>Klimaat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0.23</c:v>
                </c:pt>
                <c:pt idx="1">
                  <c:v>0.35</c:v>
                </c:pt>
                <c:pt idx="2">
                  <c:v>0.31</c:v>
                </c:pt>
                <c:pt idx="3">
                  <c:v>0.36</c:v>
                </c:pt>
                <c:pt idx="4">
                  <c:v>0.33</c:v>
                </c:pt>
                <c:pt idx="5">
                  <c:v>0.47</c:v>
                </c:pt>
                <c:pt idx="6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5-4D54-873C-656C9844B3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Politieke situatie</c:v>
                </c:pt>
                <c:pt idx="1">
                  <c:v>Cultuur en vrije tijd</c:v>
                </c:pt>
                <c:pt idx="2">
                  <c:v>Sanitaire risico's</c:v>
                </c:pt>
                <c:pt idx="3">
                  <c:v>Toeristische infrastructuur</c:v>
                </c:pt>
                <c:pt idx="4">
                  <c:v>Risico op aanslagen</c:v>
                </c:pt>
                <c:pt idx="5">
                  <c:v>Budget</c:v>
                </c:pt>
                <c:pt idx="6">
                  <c:v>Klimaat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0.23</c:v>
                </c:pt>
                <c:pt idx="1">
                  <c:v>0.28999999999999998</c:v>
                </c:pt>
                <c:pt idx="2">
                  <c:v>0.36</c:v>
                </c:pt>
                <c:pt idx="3">
                  <c:v>0.4</c:v>
                </c:pt>
                <c:pt idx="4">
                  <c:v>0.37</c:v>
                </c:pt>
                <c:pt idx="5">
                  <c:v>0.48</c:v>
                </c:pt>
                <c:pt idx="6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5-4D54-873C-656C9844B3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België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Politieke situatie</c:v>
                </c:pt>
                <c:pt idx="1">
                  <c:v>Cultuur en vrije tijd</c:v>
                </c:pt>
                <c:pt idx="2">
                  <c:v>Sanitaire risico's</c:v>
                </c:pt>
                <c:pt idx="3">
                  <c:v>Toeristische infrastructuur</c:v>
                </c:pt>
                <c:pt idx="4">
                  <c:v>Risico op aanslagen</c:v>
                </c:pt>
                <c:pt idx="5">
                  <c:v>Budget</c:v>
                </c:pt>
                <c:pt idx="6">
                  <c:v>Klimaat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0.23</c:v>
                </c:pt>
                <c:pt idx="1">
                  <c:v>0.32</c:v>
                </c:pt>
                <c:pt idx="2">
                  <c:v>0.33</c:v>
                </c:pt>
                <c:pt idx="3">
                  <c:v>0.38</c:v>
                </c:pt>
                <c:pt idx="4">
                  <c:v>0.35</c:v>
                </c:pt>
                <c:pt idx="5">
                  <c:v>0.48</c:v>
                </c:pt>
                <c:pt idx="6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25-4D54-873C-656C9844B3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32940184"/>
        <c:axId val="632944104"/>
      </c:barChart>
      <c:catAx>
        <c:axId val="632940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44104"/>
        <c:crosses val="autoZero"/>
        <c:auto val="1"/>
        <c:lblAlgn val="ctr"/>
        <c:lblOffset val="100"/>
        <c:noMultiLvlLbl val="0"/>
      </c:catAx>
      <c:valAx>
        <c:axId val="6329441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294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Verkeersongeluk</c:v>
                </c:pt>
                <c:pt idx="1">
                  <c:v>Schade aan woning</c:v>
                </c:pt>
                <c:pt idx="2">
                  <c:v>Verlies van persoonlijke bezittingen</c:v>
                </c:pt>
                <c:pt idx="3">
                  <c:v>Gezondheidsprobleem van naaste</c:v>
                </c:pt>
                <c:pt idx="4">
                  <c:v>Gezondheidsprobleem op reis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0.76</c:v>
                </c:pt>
                <c:pt idx="1">
                  <c:v>0.84</c:v>
                </c:pt>
                <c:pt idx="2">
                  <c:v>0.56999999999999995</c:v>
                </c:pt>
                <c:pt idx="3">
                  <c:v>0.59</c:v>
                </c:pt>
                <c:pt idx="4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7-47BD-96D4-0155F5A137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NL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Verkeersongeluk</c:v>
                </c:pt>
                <c:pt idx="1">
                  <c:v>Schade aan woning</c:v>
                </c:pt>
                <c:pt idx="2">
                  <c:v>Verlies van persoonlijke bezittingen</c:v>
                </c:pt>
                <c:pt idx="3">
                  <c:v>Gezondheidsprobleem van naaste</c:v>
                </c:pt>
                <c:pt idx="4">
                  <c:v>Gezondheidsprobleem op reis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0.78</c:v>
                </c:pt>
                <c:pt idx="1">
                  <c:v>0.82</c:v>
                </c:pt>
                <c:pt idx="2">
                  <c:v>0.61</c:v>
                </c:pt>
                <c:pt idx="3">
                  <c:v>0.69</c:v>
                </c:pt>
                <c:pt idx="4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17-47BD-96D4-0155F5A137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Belgique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Verkeersongeluk</c:v>
                </c:pt>
                <c:pt idx="1">
                  <c:v>Schade aan woning</c:v>
                </c:pt>
                <c:pt idx="2">
                  <c:v>Verlies van persoonlijke bezittingen</c:v>
                </c:pt>
                <c:pt idx="3">
                  <c:v>Gezondheidsprobleem van naaste</c:v>
                </c:pt>
                <c:pt idx="4">
                  <c:v>Gezondheidsprobleem op reis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0.77</c:v>
                </c:pt>
                <c:pt idx="1">
                  <c:v>0.83</c:v>
                </c:pt>
                <c:pt idx="2">
                  <c:v>0.59</c:v>
                </c:pt>
                <c:pt idx="3">
                  <c:v>0.65</c:v>
                </c:pt>
                <c:pt idx="4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17-47BD-96D4-0155F5A137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32948416"/>
        <c:axId val="632952336"/>
      </c:barChart>
      <c:catAx>
        <c:axId val="632948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52336"/>
        <c:crosses val="autoZero"/>
        <c:auto val="1"/>
        <c:lblAlgn val="ctr"/>
        <c:lblOffset val="100"/>
        <c:noMultiLvlLbl val="0"/>
      </c:catAx>
      <c:valAx>
        <c:axId val="6329523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294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92-49D8-AE59-857F23A08BBE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92-49D8-AE59-857F23A08B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92-49D8-AE59-857F23A08BB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492-49D8-AE59-857F23A08BB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F225627-154B-4C5F-BD95-435993FF6DCB}" type="VALU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92-49D8-AE59-857F23A08BB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492-49D8-AE59-857F23A08B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Verzekerd</c:v>
                </c:pt>
                <c:pt idx="1">
                  <c:v>Niet verzekerd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92-49D8-AE59-857F23A08B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Annulatieverzekering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7599641057305651"/>
          <c:y val="4.21176069505327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Annulatieverzekering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52-477E-8CA9-2ABEC9792F29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52-477E-8CA9-2ABEC9792F2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1721B24E-176A-4766-932D-C47820366A34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52-477E-8CA9-2ABEC9792F2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
</a:t>
                    </a:r>
                    <a:fld id="{A109072D-89C1-4DAA-BEE5-4C7D7F8A2D45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52-477E-8CA9-2ABEC9792F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Verzekerd</c:v>
                </c:pt>
                <c:pt idx="1">
                  <c:v>Niet verzekerd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0.54</c:v>
                </c:pt>
                <c:pt idx="1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52-477E-8CA9-2ABEC9792F2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8632880449295"/>
          <c:y val="0.18090738356113434"/>
          <c:w val="0.65854382514953613"/>
          <c:h val="0.7346691489219665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8632880449295"/>
          <c:y val="0.18090738356113434"/>
          <c:w val="0.65854382514953613"/>
          <c:h val="0.7346691489219665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AUSTRIA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000060253643531E-2"/>
                  <c:y val="-8.282353180838969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843-4D88-BE8C-A84EEE8067B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843-4D88-BE8C-A84EEE8067BC}"/>
                </c:ext>
              </c:extLst>
            </c:dLbl>
            <c:dLbl>
              <c:idx val="2"/>
              <c:layout>
                <c:manualLayout>
                  <c:x val="-1.9842632614081358E-2"/>
                  <c:y val="3.4836924814578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843-4D88-BE8C-A84EEE8067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843-4D88-BE8C-A84EEE8067BC}"/>
                </c:ext>
              </c:extLst>
            </c:dLbl>
            <c:dLbl>
              <c:idx val="8"/>
              <c:layout>
                <c:manualLayout>
                  <c:x val="7.4628055339311355E-4"/>
                  <c:y val="-3.3435265344832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Feuil1!$B$2:$B$10</c:f>
              <c:numCache>
                <c:formatCode>General</c:formatCode>
                <c:ptCount val="9"/>
                <c:pt idx="0">
                  <c:v>61</c:v>
                </c:pt>
                <c:pt idx="1">
                  <c:v>64</c:v>
                </c:pt>
                <c:pt idx="2">
                  <c:v>58</c:v>
                </c:pt>
                <c:pt idx="3">
                  <c:v>57</c:v>
                </c:pt>
                <c:pt idx="4">
                  <c:v>68</c:v>
                </c:pt>
                <c:pt idx="5">
                  <c:v>62</c:v>
                </c:pt>
                <c:pt idx="6">
                  <c:v>63</c:v>
                </c:pt>
                <c:pt idx="7">
                  <c:v>66</c:v>
                </c:pt>
                <c:pt idx="8">
                  <c:v>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314-4889-B6FE-9775BF224EF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SWITZERLAND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14-4889-B6FE-9775BF224EF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Feuil1!$C$2:$C$10</c:f>
              <c:numCache>
                <c:formatCode>General</c:formatCode>
                <c:ptCount val="9"/>
                <c:pt idx="7">
                  <c:v>66</c:v>
                </c:pt>
                <c:pt idx="8">
                  <c:v>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314-4889-B6FE-9775BF224EF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rgbClr val="2ABDF2"/>
              </a:solidFill>
              <a:round/>
            </a:ln>
            <a:effectLst/>
          </c:spPr>
          <c:marker>
            <c:symbol val="none"/>
          </c:marker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Feuil1!$D$2:$D$10</c:f>
              <c:numCache>
                <c:formatCode>General</c:formatCode>
                <c:ptCount val="9"/>
                <c:pt idx="0">
                  <c:v>64</c:v>
                </c:pt>
                <c:pt idx="1">
                  <c:v>61</c:v>
                </c:pt>
                <c:pt idx="2">
                  <c:v>51</c:v>
                </c:pt>
                <c:pt idx="3">
                  <c:v>56</c:v>
                </c:pt>
                <c:pt idx="4">
                  <c:v>54</c:v>
                </c:pt>
                <c:pt idx="5">
                  <c:v>55</c:v>
                </c:pt>
                <c:pt idx="7">
                  <c:v>65</c:v>
                </c:pt>
                <c:pt idx="8">
                  <c:v>66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7314-4889-B6FE-9775BF224EFD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FRANCE 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279217815840555E-2"/>
                  <c:y val="-3.8825175094259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843-4D88-BE8C-A84EEE8067BC}"/>
                </c:ext>
              </c:extLst>
            </c:dLbl>
            <c:dLbl>
              <c:idx val="5"/>
              <c:layout>
                <c:manualLayout>
                  <c:x val="-2.0700503996059591E-2"/>
                  <c:y val="-4.2418448260544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843-4D88-BE8C-A84EEE8067BC}"/>
                </c:ext>
              </c:extLst>
            </c:dLbl>
            <c:dLbl>
              <c:idx val="7"/>
              <c:layout>
                <c:manualLayout>
                  <c:x val="-4.9868130983315141E-2"/>
                  <c:y val="7.0082973487302727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Feuil1!$E$2:$E$10</c:f>
              <c:numCache>
                <c:formatCode>General</c:formatCode>
                <c:ptCount val="9"/>
                <c:pt idx="0">
                  <c:v>68</c:v>
                </c:pt>
                <c:pt idx="1">
                  <c:v>68</c:v>
                </c:pt>
                <c:pt idx="2">
                  <c:v>70</c:v>
                </c:pt>
                <c:pt idx="3">
                  <c:v>62</c:v>
                </c:pt>
                <c:pt idx="4">
                  <c:v>58</c:v>
                </c:pt>
                <c:pt idx="5">
                  <c:v>63</c:v>
                </c:pt>
                <c:pt idx="6">
                  <c:v>57</c:v>
                </c:pt>
                <c:pt idx="7">
                  <c:v>65</c:v>
                </c:pt>
                <c:pt idx="8">
                  <c:v>69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314-4889-B6FE-9775BF224EFD}"/>
            </c:ext>
          </c:extLst>
        </c:ser>
        <c:ser>
          <c:idx val="4"/>
          <c:order val="4"/>
          <c:tx>
            <c:strRef>
              <c:f>Feuil1!$F$1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rgbClr val="CC33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843-4D88-BE8C-A84EEE8067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843-4D88-BE8C-A84EEE8067BC}"/>
                </c:ext>
              </c:extLst>
            </c:dLbl>
            <c:dLbl>
              <c:idx val="3"/>
              <c:layout>
                <c:manualLayout>
                  <c:x val="-2.41319895239719E-2"/>
                  <c:y val="3.6633561397720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843-4D88-BE8C-A84EEE8067BC}"/>
                </c:ext>
              </c:extLst>
            </c:dLbl>
            <c:dLbl>
              <c:idx val="4"/>
              <c:layout>
                <c:manualLayout>
                  <c:x val="-2.927921781584061E-2"/>
                  <c:y val="-2.0858809262835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843-4D88-BE8C-A84EEE8067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843-4D88-BE8C-A84EEE8067BC}"/>
                </c:ext>
              </c:extLst>
            </c:dLbl>
            <c:dLbl>
              <c:idx val="6"/>
              <c:layout>
                <c:manualLayout>
                  <c:x val="-2.2416246760015808E-2"/>
                  <c:y val="-2.80453555954054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843-4D88-BE8C-A84EEE8067BC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843-4D88-BE8C-A84EEE8067BC}"/>
                </c:ext>
              </c:extLst>
            </c:dLbl>
            <c:dLbl>
              <c:idx val="8"/>
              <c:layout>
                <c:manualLayout>
                  <c:x val="-1.8273335925412112E-3"/>
                  <c:y val="-2.085880926283576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C33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Feuil1!$F$2:$F$10</c:f>
              <c:numCache>
                <c:formatCode>General</c:formatCode>
                <c:ptCount val="9"/>
                <c:pt idx="0">
                  <c:v>59</c:v>
                </c:pt>
                <c:pt idx="1">
                  <c:v>60</c:v>
                </c:pt>
                <c:pt idx="2">
                  <c:v>54</c:v>
                </c:pt>
                <c:pt idx="3">
                  <c:v>52</c:v>
                </c:pt>
                <c:pt idx="4">
                  <c:v>56</c:v>
                </c:pt>
                <c:pt idx="5">
                  <c:v>62</c:v>
                </c:pt>
                <c:pt idx="6">
                  <c:v>55</c:v>
                </c:pt>
                <c:pt idx="7">
                  <c:v>63</c:v>
                </c:pt>
                <c:pt idx="8">
                  <c:v>64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314-4889-B6FE-9775BF224EFD}"/>
            </c:ext>
          </c:extLst>
        </c:ser>
        <c:ser>
          <c:idx val="5"/>
          <c:order val="5"/>
          <c:tx>
            <c:strRef>
              <c:f>Feuil1!$G$1</c:f>
              <c:strCache>
                <c:ptCount val="1"/>
                <c:pt idx="0">
                  <c:v>ITALY</c:v>
                </c:pt>
              </c:strCache>
            </c:strRef>
          </c:tx>
          <c:spPr>
            <a:ln w="28575" cap="rnd">
              <a:solidFill>
                <a:srgbClr val="CC0099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1558375378037575E-2"/>
                  <c:y val="-1.9062172679693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843-4D88-BE8C-A84EEE8067BC}"/>
                </c:ext>
              </c:extLst>
            </c:dLbl>
            <c:dLbl>
              <c:idx val="4"/>
              <c:layout>
                <c:manualLayout>
                  <c:x val="-2.6705603669906285E-2"/>
                  <c:y val="-2.6248719012262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843-4D88-BE8C-A84EEE8067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843-4D88-BE8C-A84EEE8067BC}"/>
                </c:ext>
              </c:extLst>
            </c:dLbl>
            <c:dLbl>
              <c:idx val="6"/>
              <c:layout>
                <c:manualLayout>
                  <c:x val="-1.9842632614081483E-2"/>
                  <c:y val="-2.6248719012262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843-4D88-BE8C-A84EEE8067B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843-4D88-BE8C-A84EEE8067BC}"/>
                </c:ext>
              </c:extLst>
            </c:dLbl>
            <c:dLbl>
              <c:idx val="8"/>
              <c:layout>
                <c:manualLayout>
                  <c:x val="-9.5481760303440591E-3"/>
                  <c:y val="6.090739484300225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C009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Feuil1!$G$2:$G$10</c:f>
              <c:numCache>
                <c:formatCode>General</c:formatCode>
                <c:ptCount val="9"/>
                <c:pt idx="0">
                  <c:v>71</c:v>
                </c:pt>
                <c:pt idx="1">
                  <c:v>78</c:v>
                </c:pt>
                <c:pt idx="2">
                  <c:v>63</c:v>
                </c:pt>
                <c:pt idx="3">
                  <c:v>53</c:v>
                </c:pt>
                <c:pt idx="4">
                  <c:v>52</c:v>
                </c:pt>
                <c:pt idx="5">
                  <c:v>60</c:v>
                </c:pt>
                <c:pt idx="6">
                  <c:v>52</c:v>
                </c:pt>
                <c:pt idx="7">
                  <c:v>61</c:v>
                </c:pt>
                <c:pt idx="8">
                  <c:v>62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7314-4889-B6FE-9775BF224EFD}"/>
            </c:ext>
          </c:extLst>
        </c:ser>
        <c:ser>
          <c:idx val="6"/>
          <c:order val="6"/>
          <c:tx>
            <c:strRef>
              <c:f>Feuil1!$H$1</c:f>
              <c:strCache>
                <c:ptCount val="1"/>
                <c:pt idx="0">
                  <c:v>BELGIUM</c:v>
                </c:pt>
              </c:strCache>
            </c:strRef>
          </c:tx>
          <c:spPr>
            <a:ln w="28575" cap="rnd">
              <a:solidFill>
                <a:srgbClr val="D2A41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578774073424602E-2"/>
                  <c:y val="-2.4056822380829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843-4D88-BE8C-A84EEE8067BC}"/>
                </c:ext>
              </c:extLst>
            </c:dLbl>
            <c:dLbl>
              <c:idx val="2"/>
              <c:layout>
                <c:manualLayout>
                  <c:x val="-2.6705603669906253E-2"/>
                  <c:y val="-4.20231882122532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843-4D88-BE8C-A84EEE8067BC}"/>
                </c:ext>
              </c:extLst>
            </c:dLbl>
            <c:dLbl>
              <c:idx val="4"/>
              <c:layout>
                <c:manualLayout>
                  <c:x val="-1.984263261408142E-2"/>
                  <c:y val="-4.92097345448228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843-4D88-BE8C-A84EEE8067BC}"/>
                </c:ext>
              </c:extLst>
            </c:dLbl>
            <c:dLbl>
              <c:idx val="5"/>
              <c:layout>
                <c:manualLayout>
                  <c:x val="-1.8126889850125266E-2"/>
                  <c:y val="2.2655728780873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843-4D88-BE8C-A84EEE8067BC}"/>
                </c:ext>
              </c:extLst>
            </c:dLbl>
            <c:dLbl>
              <c:idx val="7"/>
              <c:layout>
                <c:manualLayout>
                  <c:x val="-1.2979661558256491E-2"/>
                  <c:y val="1.5469182448303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843-4D88-BE8C-A84EEE8067BC}"/>
                </c:ext>
              </c:extLst>
            </c:dLbl>
            <c:dLbl>
              <c:idx val="8"/>
              <c:layout>
                <c:manualLayout>
                  <c:x val="7.4628055339311355E-4"/>
                  <c:y val="-6.090456549405242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C99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Feuil1!$H$2:$H$10</c:f>
              <c:numCache>
                <c:formatCode>General</c:formatCode>
                <c:ptCount val="9"/>
                <c:pt idx="0">
                  <c:v>63</c:v>
                </c:pt>
                <c:pt idx="1">
                  <c:v>61</c:v>
                </c:pt>
                <c:pt idx="2">
                  <c:v>59</c:v>
                </c:pt>
                <c:pt idx="3">
                  <c:v>49</c:v>
                </c:pt>
                <c:pt idx="4">
                  <c:v>47</c:v>
                </c:pt>
                <c:pt idx="5">
                  <c:v>57</c:v>
                </c:pt>
                <c:pt idx="6">
                  <c:v>47</c:v>
                </c:pt>
                <c:pt idx="7">
                  <c:v>60</c:v>
                </c:pt>
                <c:pt idx="8">
                  <c:v>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7314-4889-B6FE-9775BF224EFD}"/>
            </c:ext>
          </c:extLst>
        </c:ser>
        <c:ser>
          <c:idx val="7"/>
          <c:order val="7"/>
          <c:tx>
            <c:strRef>
              <c:f>Feuil1!$I$1</c:f>
              <c:strCache>
                <c:ptCount val="1"/>
                <c:pt idx="0">
                  <c:v>SPAIN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6705603669906222E-2"/>
                  <c:y val="-3.1243368713398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43-4D88-BE8C-A84EEE8067BC}"/>
                </c:ext>
              </c:extLst>
            </c:dLbl>
            <c:dLbl>
              <c:idx val="3"/>
              <c:layout>
                <c:manualLayout>
                  <c:x val="-2.1558375378037575E-2"/>
                  <c:y val="-4.56164613785381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43-4D88-BE8C-A84EEE8067BC}"/>
                </c:ext>
              </c:extLst>
            </c:dLbl>
            <c:dLbl>
              <c:idx val="4"/>
              <c:layout>
                <c:manualLayout>
                  <c:x val="-3.7000060253643587E-2"/>
                  <c:y val="-2.4056822380829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43-4D88-BE8C-A84EEE8067BC}"/>
                </c:ext>
              </c:extLst>
            </c:dLbl>
            <c:dLbl>
              <c:idx val="5"/>
              <c:layout>
                <c:manualLayout>
                  <c:x val="-1.8126889850125266E-2"/>
                  <c:y val="4.062209461229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43-4D88-BE8C-A84EEE8067BC}"/>
                </c:ext>
              </c:extLst>
            </c:dLbl>
            <c:dLbl>
              <c:idx val="6"/>
              <c:layout>
                <c:manualLayout>
                  <c:x val="-1.8126889850125141E-2"/>
                  <c:y val="-2.4056822380829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43-4D88-BE8C-A84EEE8067BC}"/>
                </c:ext>
              </c:extLst>
            </c:dLbl>
            <c:dLbl>
              <c:idx val="8"/>
              <c:layout>
                <c:manualLayout>
                  <c:x val="-7.8324332663878421E-3"/>
                  <c:y val="2.2655728780873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Feuil1!$I$2:$I$10</c:f>
              <c:numCache>
                <c:formatCode>General</c:formatCode>
                <c:ptCount val="9"/>
                <c:pt idx="0">
                  <c:v>59</c:v>
                </c:pt>
                <c:pt idx="1">
                  <c:v>65</c:v>
                </c:pt>
                <c:pt idx="2">
                  <c:v>51</c:v>
                </c:pt>
                <c:pt idx="3">
                  <c:v>42</c:v>
                </c:pt>
                <c:pt idx="4">
                  <c:v>42</c:v>
                </c:pt>
                <c:pt idx="5">
                  <c:v>60</c:v>
                </c:pt>
                <c:pt idx="6">
                  <c:v>49</c:v>
                </c:pt>
                <c:pt idx="7">
                  <c:v>58</c:v>
                </c:pt>
                <c:pt idx="8">
                  <c:v>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7314-4889-B6FE-9775BF224EFD}"/>
            </c:ext>
          </c:extLst>
        </c:ser>
        <c:ser>
          <c:idx val="8"/>
          <c:order val="8"/>
          <c:tx>
            <c:strRef>
              <c:f>Feuil1!$J$1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00"/>
              </a:solidFill>
              <a:ln w="9525">
                <a:solidFill>
                  <a:srgbClr val="FF990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1.258196825437465E-16"/>
                  <c:y val="4.3119277995417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99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Feuil1!$J$2:$J$10</c:f>
              <c:numCache>
                <c:formatCode>General</c:formatCode>
                <c:ptCount val="9"/>
                <c:pt idx="8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7314-4889-B6FE-9775BF224EFD}"/>
            </c:ext>
          </c:extLst>
        </c:ser>
        <c:ser>
          <c:idx val="9"/>
          <c:order val="9"/>
          <c:tx>
            <c:strRef>
              <c:f>Feuil1!$K$1</c:f>
              <c:strCache>
                <c:ptCount val="1"/>
                <c:pt idx="0">
                  <c:v>PORTUGAL 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1.7157427639562291E-2"/>
                  <c:y val="6.1085643826841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843-4D88-BE8C-A84EEE806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Feuil1!$K$2:$K$10</c:f>
              <c:numCache>
                <c:formatCode>General</c:formatCode>
                <c:ptCount val="9"/>
                <c:pt idx="8">
                  <c:v>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7314-4889-B6FE-9775BF224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988008"/>
        <c:axId val="632987616"/>
      </c:lineChart>
      <c:catAx>
        <c:axId val="632988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87616"/>
        <c:crosses val="autoZero"/>
        <c:auto val="1"/>
        <c:lblAlgn val="ctr"/>
        <c:lblOffset val="100"/>
        <c:noMultiLvlLbl val="0"/>
      </c:catAx>
      <c:valAx>
        <c:axId val="632987616"/>
        <c:scaling>
          <c:orientation val="minMax"/>
          <c:min val="40"/>
        </c:scaling>
        <c:delete val="1"/>
        <c:axPos val="l"/>
        <c:numFmt formatCode="General" sourceLinked="1"/>
        <c:majorTickMark val="out"/>
        <c:minorTickMark val="none"/>
        <c:tickLblPos val="nextTo"/>
        <c:crossAx val="632988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41331203851574E-3"/>
          <c:y val="1.2096712552569782E-2"/>
          <c:w val="0.64096066119422646"/>
          <c:h val="0.9240320153235737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S/T Oui</c:v>
                </c:pt>
              </c:strCache>
            </c:strRef>
          </c:tx>
          <c:spPr>
            <a:ln w="29239">
              <a:solidFill>
                <a:srgbClr val="333399"/>
              </a:solidFill>
              <a:prstDash val="solid"/>
            </a:ln>
          </c:spPr>
          <c:marker>
            <c:symbol val="diamond"/>
            <c:size val="6"/>
            <c:spPr>
              <a:solidFill>
                <a:srgbClr val="333399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dLbls>
            <c:dLbl>
              <c:idx val="0"/>
              <c:numFmt formatCode="0%" sourceLinked="0"/>
              <c:spPr>
                <a:noFill/>
                <a:ln w="19493">
                  <a:noFill/>
                </a:ln>
              </c:spPr>
              <c:txPr>
                <a:bodyPr/>
                <a:lstStyle/>
                <a:p>
                  <a:pPr>
                    <a:defRPr sz="959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011-4632-8A5B-71F3C3A6742B}"/>
                </c:ext>
              </c:extLst>
            </c:dLbl>
            <c:dLbl>
              <c:idx val="1"/>
              <c:numFmt formatCode="0%" sourceLinked="0"/>
              <c:spPr>
                <a:noFill/>
                <a:ln w="19493">
                  <a:noFill/>
                </a:ln>
              </c:spPr>
              <c:txPr>
                <a:bodyPr/>
                <a:lstStyle/>
                <a:p>
                  <a:pPr>
                    <a:defRPr sz="959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011-4632-8A5B-71F3C3A6742B}"/>
                </c:ext>
              </c:extLst>
            </c:dLbl>
            <c:dLbl>
              <c:idx val="2"/>
              <c:numFmt formatCode="0%" sourceLinked="0"/>
              <c:spPr>
                <a:noFill/>
                <a:ln w="19493">
                  <a:noFill/>
                </a:ln>
              </c:spPr>
              <c:txPr>
                <a:bodyPr/>
                <a:lstStyle/>
                <a:p>
                  <a:pPr>
                    <a:defRPr sz="959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011-4632-8A5B-71F3C3A6742B}"/>
                </c:ext>
              </c:extLst>
            </c:dLbl>
            <c:dLbl>
              <c:idx val="3"/>
              <c:numFmt formatCode="0%" sourceLinked="0"/>
              <c:spPr>
                <a:noFill/>
                <a:ln w="19493">
                  <a:noFill/>
                </a:ln>
              </c:spPr>
              <c:txPr>
                <a:bodyPr/>
                <a:lstStyle/>
                <a:p>
                  <a:pPr>
                    <a:defRPr sz="959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011-4632-8A5B-71F3C3A6742B}"/>
                </c:ext>
              </c:extLst>
            </c:dLbl>
            <c:dLbl>
              <c:idx val="4"/>
              <c:numFmt formatCode="0%" sourceLinked="0"/>
              <c:spPr>
                <a:noFill/>
                <a:ln w="19493">
                  <a:noFill/>
                </a:ln>
              </c:spPr>
              <c:txPr>
                <a:bodyPr/>
                <a:lstStyle/>
                <a:p>
                  <a:pPr>
                    <a:defRPr sz="959" b="1" i="0" u="none" strike="noStrike" baseline="0">
                      <a:solidFill>
                        <a:srgbClr val="333399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011-4632-8A5B-71F3C3A6742B}"/>
                </c:ext>
              </c:extLst>
            </c:dLbl>
            <c:dLbl>
              <c:idx val="5"/>
              <c:numFmt formatCode="0%" sourceLinked="0"/>
              <c:spPr>
                <a:noFill/>
                <a:ln w="19493">
                  <a:noFill/>
                </a:ln>
              </c:spPr>
              <c:txPr>
                <a:bodyPr/>
                <a:lstStyle/>
                <a:p>
                  <a:pPr>
                    <a:defRPr sz="959" b="1" i="0" u="none" strike="noStrike" baseline="0">
                      <a:solidFill>
                        <a:srgbClr val="314397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011-4632-8A5B-71F3C3A6742B}"/>
                </c:ext>
              </c:extLst>
            </c:dLbl>
            <c:numFmt formatCode="0%" sourceLinked="0"/>
            <c:spPr>
              <a:noFill/>
              <a:ln w="1949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59" b="1" i="0" u="none" strike="noStrike" baseline="0">
                    <a:solidFill>
                      <a:srgbClr val="80808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0.54</c:v>
                </c:pt>
                <c:pt idx="1">
                  <c:v>0.54</c:v>
                </c:pt>
                <c:pt idx="2">
                  <c:v>0.6</c:v>
                </c:pt>
                <c:pt idx="3">
                  <c:v>0.54</c:v>
                </c:pt>
                <c:pt idx="4">
                  <c:v>0.63</c:v>
                </c:pt>
                <c:pt idx="5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47B-4745-B4B2-1F5A7FB179FE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Oui, et vous avez l'intention de partir plusieurs fois</c:v>
                </c:pt>
              </c:strCache>
            </c:strRef>
          </c:tx>
          <c:spPr>
            <a:ln w="29239">
              <a:solidFill>
                <a:srgbClr val="339966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dLbls>
            <c:dLbl>
              <c:idx val="5"/>
              <c:layout>
                <c:manualLayout>
                  <c:x val="-2.2770637845473708E-2"/>
                  <c:y val="-4.3944042669861232E-2"/>
                </c:manualLayout>
              </c:layout>
              <c:tx>
                <c:rich>
                  <a:bodyPr/>
                  <a:lstStyle/>
                  <a:p>
                    <a:pPr>
                      <a:defRPr sz="1017" b="1" i="0" u="none" strike="noStrike" baseline="0">
                        <a:solidFill>
                          <a:srgbClr val="008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>
                        <a:solidFill>
                          <a:srgbClr val="008000"/>
                        </a:solidFill>
                      </a:rPr>
                      <a:t>27%</a:t>
                    </a:r>
                  </a:p>
                </c:rich>
              </c:tx>
              <c:spPr>
                <a:noFill/>
                <a:ln w="19493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7B-4745-B4B2-1F5A7FB179FE}"/>
                </c:ext>
              </c:extLst>
            </c:dLbl>
            <c:numFmt formatCode="0%" sourceLinked="0"/>
            <c:spPr>
              <a:noFill/>
              <a:ln w="1949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17" b="1" i="0" u="none" strike="noStrike" baseline="0">
                    <a:solidFill>
                      <a:srgbClr val="339966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0.17</c:v>
                </c:pt>
                <c:pt idx="1">
                  <c:v>0.17</c:v>
                </c:pt>
                <c:pt idx="2">
                  <c:v>0.17</c:v>
                </c:pt>
                <c:pt idx="3">
                  <c:v>0.18</c:v>
                </c:pt>
                <c:pt idx="4">
                  <c:v>0.26</c:v>
                </c:pt>
                <c:pt idx="5">
                  <c:v>0.27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47B-4745-B4B2-1F5A7FB179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Oui, et vous avez l'intention de ne partir qu'une seule fois</c:v>
                </c:pt>
              </c:strCache>
            </c:strRef>
          </c:tx>
          <c:spPr>
            <a:ln w="29239">
              <a:solidFill>
                <a:srgbClr val="800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dLbls>
            <c:dLbl>
              <c:idx val="5"/>
              <c:tx>
                <c:rich>
                  <a:bodyPr/>
                  <a:lstStyle/>
                  <a:p>
                    <a:pPr>
                      <a:defRPr sz="1017" b="1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>
                        <a:solidFill>
                          <a:srgbClr val="7030A0"/>
                        </a:solidFill>
                      </a:rPr>
                      <a:t>37%</a:t>
                    </a:r>
                  </a:p>
                </c:rich>
              </c:tx>
              <c:spPr>
                <a:noFill/>
                <a:ln w="19493">
                  <a:noFill/>
                </a:ln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47B-4745-B4B2-1F5A7FB179FE}"/>
                </c:ext>
              </c:extLst>
            </c:dLbl>
            <c:numFmt formatCode="0%" sourceLinked="0"/>
            <c:spPr>
              <a:noFill/>
              <a:ln w="1949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17" b="1" i="0" u="none" strike="noStrike" baseline="0">
                    <a:solidFill>
                      <a:srgbClr val="80008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0.37</c:v>
                </c:pt>
                <c:pt idx="1">
                  <c:v>0.37</c:v>
                </c:pt>
                <c:pt idx="2">
                  <c:v>0.43</c:v>
                </c:pt>
                <c:pt idx="3">
                  <c:v>0.36</c:v>
                </c:pt>
                <c:pt idx="4">
                  <c:v>0.37</c:v>
                </c:pt>
                <c:pt idx="5">
                  <c:v>0.37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47B-4745-B4B2-1F5A7FB17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980560"/>
        <c:axId val="632990752"/>
      </c:lineChart>
      <c:catAx>
        <c:axId val="63298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746">
            <a:solidFill>
              <a:srgbClr val="333399"/>
            </a:solidFill>
            <a:prstDash val="solid"/>
          </a:ln>
        </c:spPr>
        <c:txPr>
          <a:bodyPr rot="0" vert="horz"/>
          <a:lstStyle/>
          <a:p>
            <a:pPr>
              <a:defRPr sz="998" b="1" i="0" u="none" strike="noStrike" baseline="0">
                <a:solidFill>
                  <a:srgbClr val="333399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2990752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632990752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32980560"/>
        <c:crosses val="autoZero"/>
        <c:crossBetween val="between"/>
        <c:majorUnit val="0.01"/>
        <c:minorUnit val="2E-3"/>
      </c:valAx>
      <c:spPr>
        <a:noFill/>
        <a:ln w="1949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9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41261633919339E-3"/>
          <c:y val="1.2500000000000001E-2"/>
          <c:w val="0.63908996897621506"/>
          <c:h val="0.90625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S/T Oui</c:v>
                </c:pt>
              </c:strCache>
            </c:strRef>
          </c:tx>
          <c:spPr>
            <a:ln w="28946">
              <a:solidFill>
                <a:srgbClr val="0000FF"/>
              </a:solidFill>
              <a:prstDash val="sysDash"/>
            </a:ln>
          </c:spPr>
          <c:marker>
            <c:symbol val="diamond"/>
            <c:size val="6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numFmt formatCode="0%" sourceLinked="0"/>
              <c:spPr>
                <a:noFill/>
                <a:ln w="19297">
                  <a:noFill/>
                </a:ln>
              </c:spPr>
              <c:txPr>
                <a:bodyPr/>
                <a:lstStyle/>
                <a:p>
                  <a:pPr>
                    <a:defRPr sz="950" b="1" i="0" u="none" strike="noStrike" baseline="0">
                      <a:solidFill>
                        <a:srgbClr val="0000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B52-4A37-A3DC-6B0E6EAA991E}"/>
                </c:ext>
              </c:extLst>
            </c:dLbl>
            <c:dLbl>
              <c:idx val="1"/>
              <c:numFmt formatCode="0%" sourceLinked="0"/>
              <c:spPr>
                <a:noFill/>
                <a:ln w="19297">
                  <a:noFill/>
                </a:ln>
              </c:spPr>
              <c:txPr>
                <a:bodyPr/>
                <a:lstStyle/>
                <a:p>
                  <a:pPr>
                    <a:defRPr sz="950" b="1" i="0" u="none" strike="noStrike" baseline="0">
                      <a:solidFill>
                        <a:srgbClr val="0000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B52-4A37-A3DC-6B0E6EAA991E}"/>
                </c:ext>
              </c:extLst>
            </c:dLbl>
            <c:dLbl>
              <c:idx val="2"/>
              <c:numFmt formatCode="0%" sourceLinked="0"/>
              <c:spPr>
                <a:noFill/>
                <a:ln w="19297">
                  <a:noFill/>
                </a:ln>
              </c:spPr>
              <c:txPr>
                <a:bodyPr/>
                <a:lstStyle/>
                <a:p>
                  <a:pPr>
                    <a:defRPr sz="950" b="1" i="0" u="none" strike="noStrike" baseline="0">
                      <a:solidFill>
                        <a:srgbClr val="0000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B52-4A37-A3DC-6B0E6EAA991E}"/>
                </c:ext>
              </c:extLst>
            </c:dLbl>
            <c:dLbl>
              <c:idx val="3"/>
              <c:numFmt formatCode="0%" sourceLinked="0"/>
              <c:spPr>
                <a:noFill/>
                <a:ln w="19297">
                  <a:noFill/>
                </a:ln>
              </c:spPr>
              <c:txPr>
                <a:bodyPr/>
                <a:lstStyle/>
                <a:p>
                  <a:pPr>
                    <a:defRPr sz="950" b="1" i="0" u="none" strike="noStrike" baseline="0">
                      <a:solidFill>
                        <a:srgbClr val="0000FF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B52-4A37-A3DC-6B0E6EAA991E}"/>
                </c:ext>
              </c:extLst>
            </c:dLbl>
            <c:numFmt formatCode="0%" sourceLinked="0"/>
            <c:spPr>
              <a:noFill/>
              <a:ln w="1929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50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0.49</c:v>
                </c:pt>
                <c:pt idx="1">
                  <c:v>0.47</c:v>
                </c:pt>
                <c:pt idx="2">
                  <c:v>0.56999999999999995</c:v>
                </c:pt>
                <c:pt idx="3">
                  <c:v>0.47</c:v>
                </c:pt>
                <c:pt idx="4">
                  <c:v>0.6</c:v>
                </c:pt>
                <c:pt idx="5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CA0-4759-9349-A138A667AEF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Oui, et vous avez l'intention de partir plusieurs fois</c:v>
                </c:pt>
              </c:strCache>
            </c:strRef>
          </c:tx>
          <c:spPr>
            <a:ln w="28946">
              <a:solidFill>
                <a:srgbClr val="008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008080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dLbls>
            <c:numFmt formatCode="0%" sourceLinked="0"/>
            <c:spPr>
              <a:noFill/>
              <a:ln w="1929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7" b="1" i="0" u="none" strike="noStrike" baseline="0">
                    <a:solidFill>
                      <a:srgbClr val="00808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0.16</c:v>
                </c:pt>
                <c:pt idx="1">
                  <c:v>0.13</c:v>
                </c:pt>
                <c:pt idx="2">
                  <c:v>0.17</c:v>
                </c:pt>
                <c:pt idx="3">
                  <c:v>0.16</c:v>
                </c:pt>
                <c:pt idx="4">
                  <c:v>0.23</c:v>
                </c:pt>
                <c:pt idx="5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CA0-4759-9349-A138A667AE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Oui, et vous avez l'intention de ne partir qu'une seule fois</c:v>
                </c:pt>
              </c:strCache>
            </c:strRef>
          </c:tx>
          <c:spPr>
            <a:ln w="28946">
              <a:solidFill>
                <a:srgbClr val="80008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800080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dLbls>
            <c:numFmt formatCode="0%" sourceLinked="0"/>
            <c:spPr>
              <a:noFill/>
              <a:ln w="1929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7" b="1" i="0" u="none" strike="noStrike" baseline="0">
                    <a:solidFill>
                      <a:srgbClr val="80008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0.33</c:v>
                </c:pt>
                <c:pt idx="1">
                  <c:v>0.34</c:v>
                </c:pt>
                <c:pt idx="2">
                  <c:v>0.4</c:v>
                </c:pt>
                <c:pt idx="3">
                  <c:v>0.31</c:v>
                </c:pt>
                <c:pt idx="4">
                  <c:v>0.37</c:v>
                </c:pt>
                <c:pt idx="5">
                  <c:v>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CA0-4759-9349-A138A667A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2984088"/>
        <c:axId val="632986440"/>
      </c:lineChart>
      <c:catAx>
        <c:axId val="63298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649">
            <a:solidFill>
              <a:srgbClr val="333399"/>
            </a:solidFill>
            <a:prstDash val="solid"/>
          </a:ln>
        </c:spPr>
        <c:txPr>
          <a:bodyPr rot="0" vert="horz"/>
          <a:lstStyle/>
          <a:p>
            <a:pPr>
              <a:defRPr sz="988" b="1" i="0" u="none" strike="noStrike" baseline="0">
                <a:solidFill>
                  <a:srgbClr val="333399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32986440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632986440"/>
        <c:scaling>
          <c:orientation val="minMax"/>
          <c:max val="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32984088"/>
        <c:crosses val="autoZero"/>
        <c:crossBetween val="between"/>
        <c:majorUnit val="0.01"/>
        <c:minorUnit val="2E-3"/>
      </c:valAx>
      <c:spPr>
        <a:noFill/>
        <a:ln w="1929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83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35171554391559E-2"/>
          <c:y val="0"/>
          <c:w val="0.95601384943390155"/>
          <c:h val="0.92066586547719187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141-40D4-96A2-59C04C0C065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141-40D4-96A2-59C04C0C065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141-40D4-96A2-59C04C0C0654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141-40D4-96A2-59C04C0C0654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D141-40D4-96A2-59C04C0C065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D141-40D4-96A2-59C04C0C0654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D141-40D4-96A2-59C04C0C0654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D141-40D4-96A2-59C04C0C065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D141-40D4-96A2-59C04C0C0654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D141-40D4-96A2-59C04C0C0654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D141-40D4-96A2-59C04C0C065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D141-40D4-96A2-59C04C0C0654}"/>
              </c:ext>
            </c:extLst>
          </c:dPt>
          <c:dLbls>
            <c:dLbl>
              <c:idx val="0"/>
              <c:layout>
                <c:manualLayout>
                  <c:x val="-1.017279982365011E-2"/>
                  <c:y val="-1.052987447684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41-40D4-96A2-59C04C0C0654}"/>
                </c:ext>
              </c:extLst>
            </c:dLbl>
            <c:dLbl>
              <c:idx val="1"/>
              <c:layout>
                <c:manualLayout>
                  <c:x val="8.1382398589200881E-3"/>
                  <c:y val="-2.8957154811333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41-40D4-96A2-59C04C0C0654}"/>
                </c:ext>
              </c:extLst>
            </c:dLbl>
            <c:dLbl>
              <c:idx val="2"/>
              <c:layout>
                <c:manualLayout>
                  <c:x val="6.4442827063351055E-2"/>
                  <c:y val="7.8969912956492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41-40D4-96A2-59C04C0C0654}"/>
                </c:ext>
              </c:extLst>
            </c:dLbl>
            <c:dLbl>
              <c:idx val="4"/>
              <c:layout>
                <c:manualLayout>
                  <c:x val="-2.0345599647300219E-2"/>
                  <c:y val="1.052987447684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41-40D4-96A2-59C04C0C0654}"/>
                </c:ext>
              </c:extLst>
            </c:dLbl>
            <c:dLbl>
              <c:idx val="5"/>
              <c:layout>
                <c:manualLayout>
                  <c:x val="-1.2351904458501567E-2"/>
                  <c:y val="-1.4203296970272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41-40D4-96A2-59C04C0C0654}"/>
                </c:ext>
              </c:extLst>
            </c:dLbl>
            <c:dLbl>
              <c:idx val="6"/>
              <c:layout>
                <c:manualLayout>
                  <c:x val="6.075270336424602E-2"/>
                  <c:y val="1.3162343096060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141-40D4-96A2-59C04C0C0654}"/>
                </c:ext>
              </c:extLst>
            </c:dLbl>
            <c:dLbl>
              <c:idx val="8"/>
              <c:layout>
                <c:manualLayout>
                  <c:x val="1.9398390239096616E-3"/>
                  <c:y val="-1.842728033448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141-40D4-96A2-59C04C0C0654}"/>
                </c:ext>
              </c:extLst>
            </c:dLbl>
            <c:dLbl>
              <c:idx val="9"/>
              <c:layout>
                <c:manualLayout>
                  <c:x val="1.1639034143457969E-2"/>
                  <c:y val="-7.89740585763651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141-40D4-96A2-59C04C0C0654}"/>
                </c:ext>
              </c:extLst>
            </c:dLbl>
            <c:dLbl>
              <c:idx val="10"/>
              <c:layout>
                <c:manualLayout>
                  <c:x val="1.7458551215186954E-2"/>
                  <c:y val="-5.26493723842434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141-40D4-96A2-59C04C0C0654}"/>
                </c:ext>
              </c:extLst>
            </c:dLbl>
            <c:dLbl>
              <c:idx val="12"/>
              <c:layout>
                <c:manualLayout>
                  <c:x val="-3.5392150305607481E-2"/>
                  <c:y val="2.285513551295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141-40D4-96A2-59C04C0C0654}"/>
                </c:ext>
              </c:extLst>
            </c:dLbl>
            <c:dLbl>
              <c:idx val="13"/>
              <c:layout>
                <c:manualLayout>
                  <c:x val="7.4509790117067006E-3"/>
                  <c:y val="-2.0569621961661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141-40D4-96A2-59C04C0C0654}"/>
                </c:ext>
              </c:extLst>
            </c:dLbl>
            <c:dLbl>
              <c:idx val="14"/>
              <c:layout>
                <c:manualLayout>
                  <c:x val="-1.862744752926846E-3"/>
                  <c:y val="-4.5710271025914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141-40D4-96A2-59C04C0C0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3"/>
                <c:pt idx="0">
                  <c:v>Totaal ja</c:v>
                </c:pt>
                <c:pt idx="4">
                  <c:v>Ja, 1x</c:v>
                </c:pt>
                <c:pt idx="8">
                  <c:v>Ja, meerdere keren</c:v>
                </c:pt>
                <c:pt idx="12">
                  <c:v>Neen</c:v>
                </c:pt>
              </c:strCache>
            </c:strRef>
          </c:cat>
          <c:val>
            <c:numRef>
              <c:f>Sheet1!$C$2:$C$16</c:f>
              <c:numCache>
                <c:formatCode>0%</c:formatCode>
                <c:ptCount val="15"/>
                <c:pt idx="0">
                  <c:v>0.63</c:v>
                </c:pt>
                <c:pt idx="1">
                  <c:v>0.63</c:v>
                </c:pt>
                <c:pt idx="2">
                  <c:v>0.65</c:v>
                </c:pt>
                <c:pt idx="4">
                  <c:v>0.38</c:v>
                </c:pt>
                <c:pt idx="5">
                  <c:v>0.38</c:v>
                </c:pt>
                <c:pt idx="6">
                  <c:v>0.37</c:v>
                </c:pt>
                <c:pt idx="8">
                  <c:v>0.25</c:v>
                </c:pt>
                <c:pt idx="9">
                  <c:v>0.25</c:v>
                </c:pt>
                <c:pt idx="10">
                  <c:v>0.26</c:v>
                </c:pt>
                <c:pt idx="12">
                  <c:v>0.37</c:v>
                </c:pt>
                <c:pt idx="13">
                  <c:v>0.37</c:v>
                </c:pt>
                <c:pt idx="1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141-40D4-96A2-59C04C0C0654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A-D141-40D4-96A2-59C04C0C0654}"/>
              </c:ext>
            </c:extLst>
          </c:dPt>
          <c:dPt>
            <c:idx val="1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C-D141-40D4-96A2-59C04C0C065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E-D141-40D4-96A2-59C04C0C065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0-D141-40D4-96A2-59C04C0C0654}"/>
              </c:ext>
            </c:extLst>
          </c:dPt>
          <c:dPt>
            <c:idx val="5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2-D141-40D4-96A2-59C04C0C065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D141-40D4-96A2-59C04C0C0654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D141-40D4-96A2-59C04C0C0654}"/>
              </c:ext>
            </c:extLst>
          </c:dPt>
          <c:dPt>
            <c:idx val="9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8-D141-40D4-96A2-59C04C0C065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A-D141-40D4-96A2-59C04C0C0654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C-D141-40D4-96A2-59C04C0C0654}"/>
              </c:ext>
            </c:extLst>
          </c:dPt>
          <c:dPt>
            <c:idx val="13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E-D141-40D4-96A2-59C04C0C0654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0-D141-40D4-96A2-59C04C0C0654}"/>
              </c:ext>
            </c:extLst>
          </c:dPt>
          <c:cat>
            <c:strRef>
              <c:f>Sheet1!$A$2:$A$16</c:f>
              <c:strCache>
                <c:ptCount val="13"/>
                <c:pt idx="0">
                  <c:v>Totaal ja</c:v>
                </c:pt>
                <c:pt idx="4">
                  <c:v>Ja, 1x</c:v>
                </c:pt>
                <c:pt idx="8">
                  <c:v>Ja, meerdere keren</c:v>
                </c:pt>
                <c:pt idx="12">
                  <c:v>Neen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0.6</c:v>
                </c:pt>
                <c:pt idx="1">
                  <c:v>0.56999999999999995</c:v>
                </c:pt>
                <c:pt idx="2">
                  <c:v>0.64</c:v>
                </c:pt>
                <c:pt idx="4">
                  <c:v>0.37</c:v>
                </c:pt>
                <c:pt idx="5">
                  <c:v>0.33</c:v>
                </c:pt>
                <c:pt idx="6">
                  <c:v>0.42</c:v>
                </c:pt>
                <c:pt idx="8">
                  <c:v>0.23</c:v>
                </c:pt>
                <c:pt idx="9">
                  <c:v>0.24</c:v>
                </c:pt>
                <c:pt idx="10">
                  <c:v>0.22</c:v>
                </c:pt>
                <c:pt idx="12">
                  <c:v>0.4</c:v>
                </c:pt>
                <c:pt idx="13">
                  <c:v>0.43</c:v>
                </c:pt>
                <c:pt idx="1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D141-40D4-96A2-59C04C0C0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2988400"/>
        <c:axId val="632987224"/>
        <c:axId val="549261896"/>
      </c:bar3DChart>
      <c:catAx>
        <c:axId val="63298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87224"/>
        <c:crosses val="autoZero"/>
        <c:auto val="1"/>
        <c:lblAlgn val="ctr"/>
        <c:lblOffset val="100"/>
        <c:noMultiLvlLbl val="0"/>
      </c:catAx>
      <c:valAx>
        <c:axId val="6329872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32988400"/>
        <c:crosses val="autoZero"/>
        <c:crossBetween val="between"/>
      </c:valAx>
      <c:serAx>
        <c:axId val="549261896"/>
        <c:scaling>
          <c:orientation val="minMax"/>
        </c:scaling>
        <c:delete val="1"/>
        <c:axPos val="b"/>
        <c:majorTickMark val="out"/>
        <c:minorTickMark val="none"/>
        <c:tickLblPos val="nextTo"/>
        <c:crossAx val="63298722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1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01486450718923E-2"/>
          <c:y val="0.14457764489578628"/>
          <c:w val="0.89375964606551239"/>
          <c:h val="0.7785552190591560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03B-4936-A72F-04A76174AEA2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03B-4936-A72F-04A76174AEA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03B-4936-A72F-04A76174AEA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03B-4936-A72F-04A76174AEA2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D03B-4936-A72F-04A76174AEA2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D03B-4936-A72F-04A76174AEA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D03B-4936-A72F-04A76174AEA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D03B-4936-A72F-04A76174AEA2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D03B-4936-A72F-04A76174AEA2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D03B-4936-A72F-04A76174AEA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D03B-4936-A72F-04A76174AEA2}"/>
              </c:ext>
            </c:extLst>
          </c:dPt>
          <c:dLbls>
            <c:dLbl>
              <c:idx val="0"/>
              <c:layout>
                <c:manualLayout>
                  <c:x val="-6.886789824459022E-2"/>
                  <c:y val="6.8102938242975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3B-4936-A72F-04A76174AEA2}"/>
                </c:ext>
              </c:extLst>
            </c:dLbl>
            <c:dLbl>
              <c:idx val="1"/>
              <c:layout>
                <c:manualLayout>
                  <c:x val="0"/>
                  <c:y val="7.9844888278843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3B-4936-A72F-04A76174AEA2}"/>
                </c:ext>
              </c:extLst>
            </c:dLbl>
            <c:dLbl>
              <c:idx val="2"/>
              <c:layout>
                <c:manualLayout>
                  <c:x val="1.5882120065084011E-2"/>
                  <c:y val="-2.1125947094251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3B-4936-A72F-04A76174AEA2}"/>
                </c:ext>
              </c:extLst>
            </c:dLbl>
            <c:dLbl>
              <c:idx val="4"/>
              <c:layout>
                <c:manualLayout>
                  <c:x val="-1.4314244726355037E-2"/>
                  <c:y val="-9.08254347132890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03B-4936-A72F-04A76174AEA2}"/>
                </c:ext>
              </c:extLst>
            </c:dLbl>
            <c:dLbl>
              <c:idx val="5"/>
              <c:layout>
                <c:manualLayout>
                  <c:x val="1.7433188273067373E-2"/>
                  <c:y val="7.5758884151233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03B-4936-A72F-04A76174AEA2}"/>
                </c:ext>
              </c:extLst>
            </c:dLbl>
            <c:dLbl>
              <c:idx val="6"/>
              <c:layout>
                <c:manualLayout>
                  <c:x val="2.060285886817053E-2"/>
                  <c:y val="6.7018086074024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03B-4936-A72F-04A76174AEA2}"/>
                </c:ext>
              </c:extLst>
            </c:dLbl>
            <c:dLbl>
              <c:idx val="8"/>
              <c:layout>
                <c:manualLayout>
                  <c:x val="-3.39338739650447E-2"/>
                  <c:y val="-7.33092568801595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03B-4936-A72F-04A76174AEA2}"/>
                </c:ext>
              </c:extLst>
            </c:dLbl>
            <c:dLbl>
              <c:idx val="9"/>
              <c:layout>
                <c:manualLayout>
                  <c:x val="1.0731292637622777E-2"/>
                  <c:y val="7.4706314929354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6.0082778714831447E-2"/>
                      <c:h val="5.32958180458756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D03B-4936-A72F-04A76174AEA2}"/>
                </c:ext>
              </c:extLst>
            </c:dLbl>
            <c:dLbl>
              <c:idx val="10"/>
              <c:layout>
                <c:manualLayout>
                  <c:x val="3.1694210147414554E-3"/>
                  <c:y val="0.11272245626965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3B-4936-A72F-04A76174A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9"/>
                <c:pt idx="0">
                  <c:v> 1 week max</c:v>
                </c:pt>
                <c:pt idx="4">
                  <c:v>2 weken</c:v>
                </c:pt>
                <c:pt idx="8">
                  <c:v>3 weken +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0.42</c:v>
                </c:pt>
                <c:pt idx="1">
                  <c:v>0.41</c:v>
                </c:pt>
                <c:pt idx="2">
                  <c:v>0.43</c:v>
                </c:pt>
                <c:pt idx="4">
                  <c:v>0.35</c:v>
                </c:pt>
                <c:pt idx="5">
                  <c:v>0.38</c:v>
                </c:pt>
                <c:pt idx="6">
                  <c:v>0.33</c:v>
                </c:pt>
                <c:pt idx="8">
                  <c:v>0.23</c:v>
                </c:pt>
                <c:pt idx="9">
                  <c:v>0.21</c:v>
                </c:pt>
                <c:pt idx="1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03B-4936-A72F-04A76174AE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8-D03B-4936-A72F-04A76174AEA2}"/>
              </c:ext>
            </c:extLst>
          </c:dPt>
          <c:dPt>
            <c:idx val="1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A-D03B-4936-A72F-04A76174AEA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C-D03B-4936-A72F-04A76174AEA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E-D03B-4936-A72F-04A76174AEA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0-D03B-4936-A72F-04A76174AEA2}"/>
              </c:ext>
            </c:extLst>
          </c:dPt>
          <c:dPt>
            <c:idx val="5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2-D03B-4936-A72F-04A76174AEA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D03B-4936-A72F-04A76174AEA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D03B-4936-A72F-04A76174AEA2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8-D03B-4936-A72F-04A76174AEA2}"/>
              </c:ext>
            </c:extLst>
          </c:dPt>
          <c:dPt>
            <c:idx val="9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A-D03B-4936-A72F-04A76174AEA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C-D03B-4936-A72F-04A76174AEA2}"/>
              </c:ext>
            </c:extLst>
          </c:dPt>
          <c:dLbls>
            <c:dLbl>
              <c:idx val="0"/>
              <c:layout>
                <c:manualLayout>
                  <c:x val="-8.8305083355131476E-3"/>
                  <c:y val="-2.5907256004705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03B-4936-A72F-04A76174AEA2}"/>
                </c:ext>
              </c:extLst>
            </c:dLbl>
            <c:dLbl>
              <c:idx val="1"/>
              <c:layout>
                <c:manualLayout>
                  <c:x val="1.74331882730674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03B-4936-A72F-04A76174AEA2}"/>
                </c:ext>
              </c:extLst>
            </c:dLbl>
            <c:dLbl>
              <c:idx val="2"/>
              <c:layout>
                <c:manualLayout>
                  <c:x val="4.2375009154837114E-2"/>
                  <c:y val="6.16390851983206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03B-4936-A72F-04A76174AEA2}"/>
                </c:ext>
              </c:extLst>
            </c:dLbl>
            <c:dLbl>
              <c:idx val="6"/>
              <c:layout>
                <c:manualLayout>
                  <c:x val="3.0111870653480005E-2"/>
                  <c:y val="-2.34838450561790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D03B-4936-A72F-04A76174AEA2}"/>
                </c:ext>
              </c:extLst>
            </c:dLbl>
            <c:dLbl>
              <c:idx val="8"/>
              <c:layout>
                <c:manualLayout>
                  <c:x val="-2.060285886817053E-2"/>
                  <c:y val="-4.6967690112358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D03B-4936-A72F-04A76174AEA2}"/>
                </c:ext>
              </c:extLst>
            </c:dLbl>
            <c:dLbl>
              <c:idx val="10"/>
              <c:layout>
                <c:manualLayout>
                  <c:x val="4.120571773634106E-2"/>
                  <c:y val="-1.8787076044943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D03B-4936-A72F-04A76174A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9"/>
                <c:pt idx="0">
                  <c:v> 1 week max</c:v>
                </c:pt>
                <c:pt idx="4">
                  <c:v>2 weken</c:v>
                </c:pt>
                <c:pt idx="8">
                  <c:v>3 weken +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0.45</c:v>
                </c:pt>
                <c:pt idx="1">
                  <c:v>0.48</c:v>
                </c:pt>
                <c:pt idx="2">
                  <c:v>0.42</c:v>
                </c:pt>
                <c:pt idx="4">
                  <c:v>0.35</c:v>
                </c:pt>
                <c:pt idx="5">
                  <c:v>0.34</c:v>
                </c:pt>
                <c:pt idx="6">
                  <c:v>0.36</c:v>
                </c:pt>
                <c:pt idx="8">
                  <c:v>0.2</c:v>
                </c:pt>
                <c:pt idx="9">
                  <c:v>0.18</c:v>
                </c:pt>
                <c:pt idx="1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D03B-4936-A72F-04A76174A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632989968"/>
        <c:axId val="632988792"/>
        <c:axId val="549259352"/>
      </c:bar3DChart>
      <c:catAx>
        <c:axId val="6329899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88792"/>
        <c:crosses val="autoZero"/>
        <c:auto val="1"/>
        <c:lblAlgn val="ctr"/>
        <c:lblOffset val="100"/>
        <c:noMultiLvlLbl val="0"/>
      </c:catAx>
      <c:valAx>
        <c:axId val="6329887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2989968"/>
        <c:crosses val="autoZero"/>
        <c:crossBetween val="between"/>
      </c:valAx>
      <c:serAx>
        <c:axId val="549259352"/>
        <c:scaling>
          <c:orientation val="minMax"/>
        </c:scaling>
        <c:delete val="1"/>
        <c:axPos val="b"/>
        <c:majorTickMark val="out"/>
        <c:minorTickMark val="none"/>
        <c:tickLblPos val="nextTo"/>
        <c:crossAx val="63298879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832214570464211E-2"/>
          <c:y val="2.9838893470451273E-2"/>
          <c:w val="0.91978057524265888"/>
          <c:h val="0.905277959865513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D0F-417C-A5FD-DC5DFBA66178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D0F-417C-A5FD-DC5DFBA66178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D0F-417C-A5FD-DC5DFBA66178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AD0F-417C-A5FD-DC5DFBA66178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AD0F-417C-A5FD-DC5DFBA66178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AD0F-417C-A5FD-DC5DFBA66178}"/>
              </c:ext>
            </c:extLst>
          </c:dPt>
          <c:dPt>
            <c:idx val="12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AD0F-417C-A5FD-DC5DFBA66178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AD0F-417C-A5FD-DC5DFBA66178}"/>
              </c:ext>
            </c:extLst>
          </c:dPt>
          <c:dPt>
            <c:idx val="1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AD0F-417C-A5FD-DC5DFBA66178}"/>
              </c:ext>
            </c:extLst>
          </c:dPt>
          <c:dPt>
            <c:idx val="1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AD0F-417C-A5FD-DC5DFBA66178}"/>
              </c:ext>
            </c:extLst>
          </c:dPt>
          <c:dPt>
            <c:idx val="2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AD0F-417C-A5FD-DC5DFBA66178}"/>
              </c:ext>
            </c:extLst>
          </c:dPt>
          <c:dPt>
            <c:idx val="2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AD0F-417C-A5FD-DC5DFBA66178}"/>
              </c:ext>
            </c:extLst>
          </c:dPt>
          <c:cat>
            <c:strRef>
              <c:f>Sheet1!$A$2:$A$24</c:f>
              <c:strCache>
                <c:ptCount val="21"/>
                <c:pt idx="0">
                  <c:v>Vertrekken</c:v>
                </c:pt>
                <c:pt idx="4">
                  <c:v>Ja, 1x</c:v>
                </c:pt>
                <c:pt idx="8">
                  <c:v>Ja, meerdere keren</c:v>
                </c:pt>
                <c:pt idx="12">
                  <c:v>Max 1 week</c:v>
                </c:pt>
                <c:pt idx="16">
                  <c:v>2 weken</c:v>
                </c:pt>
                <c:pt idx="20">
                  <c:v>3 weken +</c:v>
                </c:pt>
              </c:strCache>
            </c:strRef>
          </c:cat>
          <c:val>
            <c:numRef>
              <c:f>Sheet1!$B$2:$B$24</c:f>
              <c:numCache>
                <c:formatCode>0%</c:formatCode>
                <c:ptCount val="23"/>
                <c:pt idx="0">
                  <c:v>0.63</c:v>
                </c:pt>
                <c:pt idx="1">
                  <c:v>0.63</c:v>
                </c:pt>
                <c:pt idx="2">
                  <c:v>0.65</c:v>
                </c:pt>
                <c:pt idx="4">
                  <c:v>0.38</c:v>
                </c:pt>
                <c:pt idx="5">
                  <c:v>0.38</c:v>
                </c:pt>
                <c:pt idx="6">
                  <c:v>0.37</c:v>
                </c:pt>
                <c:pt idx="8">
                  <c:v>0.25</c:v>
                </c:pt>
                <c:pt idx="9">
                  <c:v>0.25</c:v>
                </c:pt>
                <c:pt idx="10">
                  <c:v>0.26</c:v>
                </c:pt>
                <c:pt idx="12">
                  <c:v>0.42</c:v>
                </c:pt>
                <c:pt idx="13">
                  <c:v>0.41</c:v>
                </c:pt>
                <c:pt idx="14">
                  <c:v>0.43</c:v>
                </c:pt>
                <c:pt idx="16">
                  <c:v>0.35</c:v>
                </c:pt>
                <c:pt idx="17">
                  <c:v>0.38</c:v>
                </c:pt>
                <c:pt idx="18">
                  <c:v>0.33</c:v>
                </c:pt>
                <c:pt idx="20">
                  <c:v>0.23</c:v>
                </c:pt>
                <c:pt idx="21">
                  <c:v>0.21</c:v>
                </c:pt>
                <c:pt idx="2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D0F-417C-A5FD-DC5DFBA661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A-AD0F-417C-A5FD-DC5DFBA66178}"/>
              </c:ext>
            </c:extLst>
          </c:dPt>
          <c:dPt>
            <c:idx val="1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C-AD0F-417C-A5FD-DC5DFBA6617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E-AD0F-417C-A5FD-DC5DFBA66178}"/>
              </c:ext>
            </c:extLst>
          </c:dPt>
          <c:dPt>
            <c:idx val="5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0-AD0F-417C-A5FD-DC5DFBA6617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2-AD0F-417C-A5FD-DC5DFBA66178}"/>
              </c:ext>
            </c:extLst>
          </c:dPt>
          <c:dPt>
            <c:idx val="9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4-AD0F-417C-A5FD-DC5DFBA6617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6-AD0F-417C-A5FD-DC5DFBA66178}"/>
              </c:ext>
            </c:extLst>
          </c:dPt>
          <c:dPt>
            <c:idx val="13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8-AD0F-417C-A5FD-DC5DFBA66178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A-AD0F-417C-A5FD-DC5DFBA66178}"/>
              </c:ext>
            </c:extLst>
          </c:dPt>
          <c:dPt>
            <c:idx val="17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C-AD0F-417C-A5FD-DC5DFBA66178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E-AD0F-417C-A5FD-DC5DFBA66178}"/>
              </c:ext>
            </c:extLst>
          </c:dPt>
          <c:dPt>
            <c:idx val="21"/>
            <c:invertIfNegative val="0"/>
            <c:bubble3D val="0"/>
            <c:spPr>
              <a:solidFill>
                <a:srgbClr val="FBFFC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30-AD0F-417C-A5FD-DC5DFBA66178}"/>
              </c:ext>
            </c:extLst>
          </c:dPt>
          <c:cat>
            <c:strRef>
              <c:f>Sheet1!$A$2:$A$24</c:f>
              <c:strCache>
                <c:ptCount val="21"/>
                <c:pt idx="0">
                  <c:v>Vertrekken</c:v>
                </c:pt>
                <c:pt idx="4">
                  <c:v>Ja, 1x</c:v>
                </c:pt>
                <c:pt idx="8">
                  <c:v>Ja, meerdere keren</c:v>
                </c:pt>
                <c:pt idx="12">
                  <c:v>Max 1 week</c:v>
                </c:pt>
                <c:pt idx="16">
                  <c:v>2 weken</c:v>
                </c:pt>
                <c:pt idx="20">
                  <c:v>3 weken +</c:v>
                </c:pt>
              </c:strCache>
            </c:strRef>
          </c:cat>
          <c:val>
            <c:numRef>
              <c:f>Sheet1!$C$2:$C$24</c:f>
              <c:numCache>
                <c:formatCode>0%</c:formatCode>
                <c:ptCount val="23"/>
                <c:pt idx="0">
                  <c:v>0.6</c:v>
                </c:pt>
                <c:pt idx="1">
                  <c:v>0.56999999999999995</c:v>
                </c:pt>
                <c:pt idx="2">
                  <c:v>0.64</c:v>
                </c:pt>
                <c:pt idx="4">
                  <c:v>0.37</c:v>
                </c:pt>
                <c:pt idx="5">
                  <c:v>0.33</c:v>
                </c:pt>
                <c:pt idx="6">
                  <c:v>0.42</c:v>
                </c:pt>
                <c:pt idx="8">
                  <c:v>0.23</c:v>
                </c:pt>
                <c:pt idx="9">
                  <c:v>0.24</c:v>
                </c:pt>
                <c:pt idx="10">
                  <c:v>0.22</c:v>
                </c:pt>
                <c:pt idx="12">
                  <c:v>0.45</c:v>
                </c:pt>
                <c:pt idx="13">
                  <c:v>0.48</c:v>
                </c:pt>
                <c:pt idx="14">
                  <c:v>0.42</c:v>
                </c:pt>
                <c:pt idx="16">
                  <c:v>0.35</c:v>
                </c:pt>
                <c:pt idx="17">
                  <c:v>0.34</c:v>
                </c:pt>
                <c:pt idx="18">
                  <c:v>0.36</c:v>
                </c:pt>
                <c:pt idx="20">
                  <c:v>0.2</c:v>
                </c:pt>
                <c:pt idx="21">
                  <c:v>0.18</c:v>
                </c:pt>
                <c:pt idx="2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D0F-417C-A5FD-DC5DFBA66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2991536"/>
        <c:axId val="632989576"/>
        <c:axId val="631143368"/>
      </c:bar3DChart>
      <c:catAx>
        <c:axId val="63299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89576"/>
        <c:crosses val="autoZero"/>
        <c:auto val="1"/>
        <c:lblAlgn val="ctr"/>
        <c:lblOffset val="100"/>
        <c:noMultiLvlLbl val="0"/>
      </c:catAx>
      <c:valAx>
        <c:axId val="6329895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32991536"/>
        <c:crosses val="autoZero"/>
        <c:crossBetween val="between"/>
      </c:valAx>
      <c:serAx>
        <c:axId val="6311433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989576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0.27923</cdr:y>
    </cdr:from>
    <cdr:to>
      <cdr:x>0.56265</cdr:x>
      <cdr:y>0.34161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FADAAA24-F432-44BC-91B4-A5F66000B9E8}"/>
            </a:ext>
          </a:extLst>
        </cdr:cNvPr>
        <cdr:cNvCxnSpPr/>
      </cdr:nvCxnSpPr>
      <cdr:spPr>
        <a:xfrm xmlns:a="http://schemas.openxmlformats.org/drawingml/2006/main" flipV="1">
          <a:off x="5065786" y="1141338"/>
          <a:ext cx="634743" cy="25497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0.50211</cdr:x>
      <cdr:y>0.49821</cdr:y>
    </cdr:from>
    <cdr:to>
      <cdr:x>0.56571</cdr:x>
      <cdr:y>0.55062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7A68A184-EF55-414A-A5F3-35C641760525}"/>
            </a:ext>
          </a:extLst>
        </cdr:cNvPr>
        <cdr:cNvCxnSpPr/>
      </cdr:nvCxnSpPr>
      <cdr:spPr>
        <a:xfrm xmlns:a="http://schemas.openxmlformats.org/drawingml/2006/main" flipV="1">
          <a:off x="5087130" y="2036455"/>
          <a:ext cx="644368" cy="21422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0.49723</cdr:x>
      <cdr:y>0.63836</cdr:y>
    </cdr:from>
    <cdr:to>
      <cdr:x>0.56463</cdr:x>
      <cdr:y>0.69133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87EB6CED-6BB7-4D45-A5A9-A0DBC8746B7A}"/>
            </a:ext>
          </a:extLst>
        </cdr:cNvPr>
        <cdr:cNvCxnSpPr/>
      </cdr:nvCxnSpPr>
      <cdr:spPr>
        <a:xfrm xmlns:a="http://schemas.openxmlformats.org/drawingml/2006/main" flipV="1">
          <a:off x="5037759" y="2609288"/>
          <a:ext cx="682868" cy="2165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0.43381</cdr:x>
      <cdr:y>0.35774</cdr:y>
    </cdr:from>
    <cdr:to>
      <cdr:x>0.46814</cdr:x>
      <cdr:y>0.38608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0CB47E79-F4A6-4AA7-B319-12EF2A36AB10}"/>
            </a:ext>
          </a:extLst>
        </cdr:cNvPr>
        <cdr:cNvCxnSpPr/>
      </cdr:nvCxnSpPr>
      <cdr:spPr>
        <a:xfrm xmlns:a="http://schemas.openxmlformats.org/drawingml/2006/main">
          <a:off x="2957670" y="1987855"/>
          <a:ext cx="234054" cy="15747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0.7511</cdr:x>
      <cdr:y>0.35662</cdr:y>
    </cdr:from>
    <cdr:to>
      <cdr:x>0.79673</cdr:x>
      <cdr:y>0.40073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6F09BBD9-3BBC-4388-A6A4-742039220A1E}"/>
            </a:ext>
          </a:extLst>
        </cdr:cNvPr>
        <cdr:cNvCxnSpPr/>
      </cdr:nvCxnSpPr>
      <cdr:spPr>
        <a:xfrm xmlns:a="http://schemas.openxmlformats.org/drawingml/2006/main">
          <a:off x="5120899" y="1981641"/>
          <a:ext cx="311101" cy="2451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0.94119</cdr:x>
      <cdr:y>0.62904</cdr:y>
    </cdr:from>
    <cdr:to>
      <cdr:x>1</cdr:x>
      <cdr:y>0.66901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442526" y="3136158"/>
          <a:ext cx="522734" cy="199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BE" sz="1200" dirty="0">
              <a:solidFill>
                <a:schemeClr val="bg1">
                  <a:lumMod val="50000"/>
                </a:schemeClr>
              </a:solidFill>
            </a:rPr>
            <a:t>2017</a:t>
          </a:r>
        </a:p>
      </cdr:txBody>
    </cdr:sp>
  </cdr:relSizeAnchor>
  <cdr:relSizeAnchor xmlns:cdr="http://schemas.openxmlformats.org/drawingml/2006/chartDrawing">
    <cdr:from>
      <cdr:x>0.03758</cdr:x>
      <cdr:y>0.08644</cdr:y>
    </cdr:from>
    <cdr:to>
      <cdr:x>0.13958</cdr:x>
      <cdr:y>0.26547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6955" y="4414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BE" sz="2000" dirty="0" err="1">
              <a:solidFill>
                <a:schemeClr val="tx2"/>
              </a:solidFill>
            </a:rPr>
            <a:t>Vertrekken</a:t>
          </a:r>
          <a:endParaRPr lang="fr-BE" sz="20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0.52021</cdr:x>
      <cdr:y>0.08644</cdr:y>
    </cdr:from>
    <cdr:to>
      <cdr:x>0.62221</cdr:x>
      <cdr:y>0.26547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663858" y="4414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BE" sz="2000" dirty="0" err="1">
              <a:solidFill>
                <a:schemeClr val="tx2"/>
              </a:solidFill>
            </a:rPr>
            <a:t>Duur</a:t>
          </a:r>
          <a:endParaRPr lang="fr-BE" sz="2000" dirty="0">
            <a:solidFill>
              <a:schemeClr val="tx2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0.14428</cdr:x>
      <cdr:y>0.47266</cdr:y>
    </cdr:from>
    <cdr:to>
      <cdr:x>0.19111</cdr:x>
      <cdr:y>0.52487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5BCE5532-A1D4-451F-A792-8A173573521A}"/>
            </a:ext>
          </a:extLst>
        </cdr:cNvPr>
        <cdr:cNvCxnSpPr/>
      </cdr:nvCxnSpPr>
      <cdr:spPr>
        <a:xfrm xmlns:a="http://schemas.openxmlformats.org/drawingml/2006/main" flipV="1">
          <a:off x="1174247" y="2354914"/>
          <a:ext cx="381139" cy="26012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0.82567</cdr:x>
      <cdr:y>0.72391</cdr:y>
    </cdr:from>
    <cdr:to>
      <cdr:x>0.8581</cdr:x>
      <cdr:y>0.75986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AF38FA11-477B-4475-85BC-BD6694A53E5A}"/>
            </a:ext>
          </a:extLst>
        </cdr:cNvPr>
        <cdr:cNvCxnSpPr/>
      </cdr:nvCxnSpPr>
      <cdr:spPr>
        <a:xfrm xmlns:a="http://schemas.openxmlformats.org/drawingml/2006/main" flipV="1">
          <a:off x="6719920" y="3606729"/>
          <a:ext cx="263940" cy="17911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0.32255</cdr:x>
      <cdr:y>0.11657</cdr:y>
    </cdr:from>
    <cdr:to>
      <cdr:x>0.37442</cdr:x>
      <cdr:y>0.18117</cdr:y>
    </cdr:to>
    <cdr:cxnSp macro="">
      <cdr:nvCxnSpPr>
        <cdr:cNvPr id="3" name="Connecteur droit avec flèche 2">
          <a:extLst xmlns:a="http://schemas.openxmlformats.org/drawingml/2006/main">
            <a:ext uri="{FF2B5EF4-FFF2-40B4-BE49-F238E27FC236}">
              <a16:creationId xmlns:a16="http://schemas.microsoft.com/office/drawing/2014/main" id="{DC1477CD-4A8E-430B-827F-078DB34EC507}"/>
            </a:ext>
          </a:extLst>
        </cdr:cNvPr>
        <cdr:cNvCxnSpPr/>
      </cdr:nvCxnSpPr>
      <cdr:spPr>
        <a:xfrm xmlns:a="http://schemas.openxmlformats.org/drawingml/2006/main">
          <a:off x="2305284" y="524777"/>
          <a:ext cx="370702" cy="29077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0.34676</cdr:x>
      <cdr:y>0.10357</cdr:y>
    </cdr:from>
    <cdr:to>
      <cdr:x>0.4747</cdr:x>
      <cdr:y>0.3067</cdr:y>
    </cdr:to>
    <cdr:sp macro="" textlink="">
      <cdr:nvSpPr>
        <cdr:cNvPr id="5" name="ZoneTexte 4"/>
        <cdr:cNvSpPr txBox="1"/>
      </cdr:nvSpPr>
      <cdr:spPr>
        <a:xfrm xmlns:a="http://schemas.openxmlformats.org/drawingml/2006/main">
          <a:off x="2478278" y="46625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BE" sz="1000" dirty="0"/>
            <a:t>10%</a:t>
          </a:r>
          <a:endParaRPr lang="en-US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B431-7C8C-274A-BA33-7C21C85E3BE4}" type="datetime1">
              <a:rPr lang="it-IT" smtClean="0"/>
              <a:t>22/05/2018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03916-887A-F043-AD49-BF0A69ACF5F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12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9682E-FB58-D249-BB85-C718355B86BE}" type="datetime1">
              <a:rPr lang="it-IT" smtClean="0"/>
              <a:t>22/05/2018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68C7-CDE6-B24B-B7C6-F8E72CFBA8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063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00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E3524-17C8-4066-B47A-939E47622A9E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550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290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48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09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9749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813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466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E3524-17C8-4066-B47A-939E47622A9E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9526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E3524-17C8-4066-B47A-939E47622A9E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3596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Presentation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33/35pt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Presentation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20/24pt</a:t>
            </a:r>
          </a:p>
        </p:txBody>
      </p:sp>
      <p:sp>
        <p:nvSpPr>
          <p:cNvPr id="13" name="CasellaDiTesto 12"/>
          <p:cNvSpPr txBox="1"/>
          <p:nvPr userDrawn="1"/>
        </p:nvSpPr>
        <p:spPr>
          <a:xfrm>
            <a:off x="6337919" y="304800"/>
            <a:ext cx="1428323" cy="198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1200" b="1" dirty="0" err="1">
                <a:solidFill>
                  <a:schemeClr val="tx2"/>
                </a:solidFill>
              </a:rPr>
              <a:t>Department</a:t>
            </a:r>
            <a:r>
              <a:rPr lang="it-IT" sz="12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4" name="CasellaDiTesto 13"/>
          <p:cNvSpPr txBox="1"/>
          <p:nvPr userDrawn="1"/>
        </p:nvSpPr>
        <p:spPr>
          <a:xfrm>
            <a:off x="6337919" y="889000"/>
            <a:ext cx="1428323" cy="207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Country:</a:t>
            </a:r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Department</a:t>
            </a:r>
            <a:r>
              <a:rPr lang="it-IT" dirty="0"/>
              <a:t> </a:t>
            </a:r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Country </a:t>
            </a:r>
            <a:r>
              <a:rPr lang="it-IT" dirty="0" err="1"/>
              <a:t>Name</a:t>
            </a:r>
            <a:endParaRPr lang="it-IT" dirty="0"/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82" y="387392"/>
            <a:ext cx="1148923" cy="81225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449786"/>
            <a:ext cx="9144000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025261" y="34005"/>
            <a:ext cx="1118739" cy="495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 hasCustomPrompt="1"/>
          </p:nvPr>
        </p:nvSpPr>
        <p:spPr>
          <a:xfrm>
            <a:off x="347663" y="1682750"/>
            <a:ext cx="8386762" cy="2976563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Cliquez sur l'icône pour ajouter un tableau </a:t>
            </a:r>
            <a:br>
              <a:rPr lang="fr-FR" dirty="0"/>
            </a:br>
            <a:r>
              <a:rPr lang="fr-FR" dirty="0"/>
              <a:t>choisir dans l’onglet Outil tableau/Création : Style moyen 2 - Accentuation 3, puis passer l’entête en Bleu EA</a:t>
            </a:r>
            <a:endParaRPr lang="it-IT" dirty="0"/>
          </a:p>
        </p:txBody>
      </p:sp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grpSp>
        <p:nvGrpSpPr>
          <p:cNvPr id="12" name="Groupe 11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 hasCustomPrompt="1"/>
          </p:nvPr>
        </p:nvSpPr>
        <p:spPr>
          <a:xfrm>
            <a:off x="4613300" y="1698839"/>
            <a:ext cx="4126071" cy="210127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sur l'icône pour ajouter un graphique</a:t>
            </a:r>
            <a:br>
              <a:rPr lang="fr-FR" dirty="0"/>
            </a:br>
            <a:r>
              <a:rPr lang="fr-FR" dirty="0"/>
              <a:t>choisir dans l’onglet Outil graphique/Création/Couleur : </a:t>
            </a:r>
            <a:br>
              <a:rPr lang="fr-FR" dirty="0"/>
            </a:br>
            <a:r>
              <a:rPr lang="fr-FR" dirty="0"/>
              <a:t>monochrome bleu, puis changer la couleur la plus foncée par le bleu EA</a:t>
            </a:r>
            <a:endParaRPr lang="it-IT" dirty="0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 hasCustomPrompt="1"/>
          </p:nvPr>
        </p:nvSpPr>
        <p:spPr>
          <a:xfrm>
            <a:off x="4613301" y="4066642"/>
            <a:ext cx="4120686" cy="201694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Cliquez sur l'icône pour ajouter un tableau </a:t>
            </a:r>
            <a:br>
              <a:rPr lang="fr-FR" dirty="0"/>
            </a:br>
            <a:r>
              <a:rPr lang="fr-FR" dirty="0"/>
              <a:t>choisir dans l’onglet Outil tableau/Création : Style moyen 2 - Accentuation 3, puis passer l’entête en Bleu EA</a:t>
            </a:r>
            <a:endParaRPr lang="it-IT" dirty="0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 hasCustomPrompt="1"/>
          </p:nvPr>
        </p:nvSpPr>
        <p:spPr>
          <a:xfrm>
            <a:off x="347300" y="1698839"/>
            <a:ext cx="4126071" cy="210127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sur l'icône pour ajouter un graphique</a:t>
            </a:r>
            <a:br>
              <a:rPr lang="fr-FR" dirty="0"/>
            </a:br>
            <a:r>
              <a:rPr lang="fr-FR" dirty="0"/>
              <a:t>choisir dans l’onglet Outil graphique/Création/Couleur : </a:t>
            </a:r>
            <a:br>
              <a:rPr lang="fr-FR" dirty="0"/>
            </a:br>
            <a:r>
              <a:rPr lang="fr-FR" dirty="0"/>
              <a:t>monochrome bleu, puis changer la couleur la plus foncée par le bleu EA</a:t>
            </a:r>
            <a:endParaRPr lang="it-IT" dirty="0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 hasCustomPrompt="1"/>
          </p:nvPr>
        </p:nvSpPr>
        <p:spPr>
          <a:xfrm>
            <a:off x="347301" y="4066642"/>
            <a:ext cx="4120686" cy="201694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Cliquez sur l'icône pour ajouter un tableau </a:t>
            </a:r>
            <a:br>
              <a:rPr lang="fr-FR" dirty="0"/>
            </a:br>
            <a:r>
              <a:rPr lang="fr-FR" dirty="0"/>
              <a:t>choisir dans l’onglet Outil tableau/Création : Style moyen 2 - Accentuation 3, puis passer l’entête en Bleu EA</a:t>
            </a:r>
            <a:endParaRPr lang="it-IT" dirty="0"/>
          </a:p>
        </p:txBody>
      </p:sp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dirty="0"/>
              <a:t>Data</a:t>
            </a:r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grpSp>
        <p:nvGrpSpPr>
          <p:cNvPr id="58" name="Groupe 57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59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pic>
        <p:nvPicPr>
          <p:cNvPr id="74" name="Image 7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102194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 bla bla bla bla bla bla bla bla </a:t>
            </a:r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79%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endParaRPr lang="it-IT" dirty="0"/>
          </a:p>
        </p:txBody>
      </p:sp>
      <p:grpSp>
        <p:nvGrpSpPr>
          <p:cNvPr id="12" name="Groupe 11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0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4"/>
            <a:ext cx="1335610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it-IT" sz="2000" spc="0" dirty="0">
                <a:solidFill>
                  <a:schemeClr val="tx2"/>
                </a:solidFill>
                <a:latin typeface="Arial"/>
                <a:cs typeface="Arial"/>
              </a:rPr>
              <a:t>Team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Job</a:t>
            </a:r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endParaRPr lang="it-IT" dirty="0"/>
          </a:p>
        </p:txBody>
      </p:sp>
      <p:grpSp>
        <p:nvGrpSpPr>
          <p:cNvPr id="57" name="Groupe 56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58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63" name="Image 6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31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it-IT" sz="2000" spc="0" dirty="0" err="1">
                <a:solidFill>
                  <a:schemeClr val="tx2"/>
                </a:solidFill>
                <a:latin typeface="Arial"/>
                <a:cs typeface="Arial"/>
              </a:rPr>
              <a:t>Next</a:t>
            </a:r>
            <a:r>
              <a:rPr lang="it-IT" sz="2000" spc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it-IT" sz="2000" spc="0" dirty="0" err="1">
                <a:solidFill>
                  <a:schemeClr val="tx2"/>
                </a:solidFill>
                <a:latin typeface="Arial"/>
                <a:cs typeface="Arial"/>
              </a:rPr>
              <a:t>steps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Data </a:t>
            </a:r>
            <a:r>
              <a:rPr lang="it-IT" dirty="0" err="1"/>
              <a:t>Arial</a:t>
            </a:r>
            <a:r>
              <a:rPr lang="it-IT" dirty="0"/>
              <a:t> Regular 10pt</a:t>
            </a:r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it-IT" dirty="0"/>
              <a:t>Nome Evento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grpSp>
        <p:nvGrpSpPr>
          <p:cNvPr id="36" name="Groupe 35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42" name="Image 4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7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en-US"/>
              <a:t>Click icon to add chart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chemeClr val="tx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 hasCustomPrompt="1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 userDrawn="1"/>
        </p:nvSpPr>
        <p:spPr>
          <a:xfrm>
            <a:off x="347301" y="3031067"/>
            <a:ext cx="8399832" cy="507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3300" b="1" baseline="0" dirty="0" err="1">
                <a:solidFill>
                  <a:schemeClr val="tx2"/>
                </a:solidFill>
              </a:rPr>
              <a:t>Thank</a:t>
            </a:r>
            <a:r>
              <a:rPr lang="it-IT" sz="3300" b="1" baseline="0" dirty="0">
                <a:solidFill>
                  <a:schemeClr val="tx2"/>
                </a:solidFill>
              </a:rPr>
              <a:t> </a:t>
            </a:r>
            <a:r>
              <a:rPr lang="it-IT" sz="3300" b="1" baseline="0" dirty="0" err="1">
                <a:solidFill>
                  <a:schemeClr val="tx2"/>
                </a:solidFill>
              </a:rPr>
              <a:t>You</a:t>
            </a:r>
            <a:r>
              <a:rPr lang="it-IT" sz="3300" b="1" baseline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17" name="CasellaDiTesto 16"/>
          <p:cNvSpPr txBox="1"/>
          <p:nvPr userDrawn="1"/>
        </p:nvSpPr>
        <p:spPr>
          <a:xfrm>
            <a:off x="347301" y="4645123"/>
            <a:ext cx="4580465" cy="15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it-IT" sz="1000" b="1" baseline="0" dirty="0" err="1">
                <a:solidFill>
                  <a:schemeClr val="tx2"/>
                </a:solidFill>
              </a:rPr>
              <a:t>Contacts</a:t>
            </a:r>
            <a:r>
              <a:rPr lang="it-IT" sz="1000" b="1" baseline="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/>
              <a:t>Phone </a:t>
            </a:r>
            <a:r>
              <a:rPr lang="it-IT" dirty="0" err="1"/>
              <a:t>Number</a:t>
            </a:r>
            <a:r>
              <a:rPr lang="it-IT" dirty="0"/>
              <a:t> +39 / Fax </a:t>
            </a:r>
            <a:r>
              <a:rPr lang="it-IT" dirty="0" err="1"/>
              <a:t>Number</a:t>
            </a:r>
            <a:r>
              <a:rPr lang="it-IT" dirty="0"/>
              <a:t> +39 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/>
              <a:t>Website</a:t>
            </a:r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Department</a:t>
            </a:r>
            <a:endParaRPr lang="it-IT" dirty="0"/>
          </a:p>
        </p:txBody>
      </p:sp>
      <p:pic>
        <p:nvPicPr>
          <p:cNvPr id="34" name="Imag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82" y="387392"/>
            <a:ext cx="1148923" cy="81225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9954" y="5681830"/>
            <a:ext cx="2074451" cy="28689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449786"/>
            <a:ext cx="9144000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5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Back-Up</a:t>
            </a:r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Back-Up </a:t>
            </a:r>
            <a:r>
              <a:rPr lang="it-IT" dirty="0" err="1"/>
              <a:t>Subtitle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20/24pt</a:t>
            </a:r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/>
              <a:t>Back-Up Title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33/35pt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5807" y="6170901"/>
            <a:ext cx="533915" cy="4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2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Subtitle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20/24pt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Title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3611910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7" y="1497135"/>
            <a:ext cx="4100599" cy="3656447"/>
          </a:xfrm>
        </p:spPr>
        <p:txBody>
          <a:bodyPr anchor="ctr">
            <a:normAutofit/>
          </a:bodyPr>
          <a:lstStyle>
            <a:lvl1pPr marL="0" indent="0" algn="l">
              <a:buNone/>
              <a:defRPr sz="2699" b="1" baseline="0">
                <a:solidFill>
                  <a:schemeClr val="tx1"/>
                </a:solidFill>
              </a:defRPr>
            </a:lvl1pPr>
            <a:lvl2pPr marL="3239" indent="0" algn="l">
              <a:spcBef>
                <a:spcPct val="0"/>
              </a:spcBef>
              <a:buNone/>
              <a:defRPr sz="2200" baseline="0">
                <a:solidFill>
                  <a:schemeClr val="bg2"/>
                </a:solidFill>
              </a:defRPr>
            </a:lvl2pPr>
            <a:lvl3pPr marL="92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Slide Title</a:t>
            </a:r>
          </a:p>
          <a:p>
            <a:pPr lvl="1"/>
            <a:r>
              <a:rPr lang="en-US"/>
              <a:t>Lorem ipsum dolor sit amet, consectetuer adipiscing elit. Maecenas porttitor congue massa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1" y="-11953"/>
            <a:ext cx="4392706" cy="6869953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dup0" fmla="*/ 0 w 4392706"/>
              <a:gd name="connsiteY0dup0" fmla="*/ 8965 h 5152465"/>
              <a:gd name="connsiteX1dup0" fmla="*/ 2707341 w 4392706"/>
              <a:gd name="connsiteY1dup0" fmla="*/ 0 h 5152465"/>
              <a:gd name="connsiteX2dup0" fmla="*/ 4392706 w 4392706"/>
              <a:gd name="connsiteY2dup0" fmla="*/ 5152465 h 5152465"/>
              <a:gd name="connsiteX3dup0" fmla="*/ 0 w 4392706"/>
              <a:gd name="connsiteY3dup0" fmla="*/ 5152465 h 5152465"/>
              <a:gd name="connsiteX4dup0" fmla="*/ 0 w 4392706"/>
              <a:gd name="connsiteY4dup0" fmla="*/ 8965 h 5152465"/>
              <a:gd name="connsiteX0dup0dup1" fmla="*/ 0 w 4392706"/>
              <a:gd name="connsiteY0dup0dup1" fmla="*/ 8965 h 5152465"/>
              <a:gd name="connsiteX1dup0dup1" fmla="*/ 2707341 w 4392706"/>
              <a:gd name="connsiteY1dup0dup1" fmla="*/ 0 h 5152465"/>
              <a:gd name="connsiteX2dup0dup1" fmla="*/ 4392706 w 4392706"/>
              <a:gd name="connsiteY2dup0dup1" fmla="*/ 5152465 h 5152465"/>
              <a:gd name="connsiteX3dup0dup1" fmla="*/ 0 w 4392706"/>
              <a:gd name="connsiteY3dup0dup1" fmla="*/ 5152465 h 5152465"/>
              <a:gd name="connsiteX4dup0dup1" fmla="*/ 0 w 4392706"/>
              <a:gd name="connsiteY4dup0dup1" fmla="*/ 8965 h 5152465"/>
              <a:gd name="connsiteX0dup0dup1dup2" fmla="*/ 0 w 4392706"/>
              <a:gd name="connsiteY0dup0dup1dup2" fmla="*/ 8965 h 5152465"/>
              <a:gd name="connsiteX1dup0dup1dup2" fmla="*/ 2716306 w 4392706"/>
              <a:gd name="connsiteY1dup0dup1dup2" fmla="*/ 0 h 5152465"/>
              <a:gd name="connsiteX2dup0dup1dup2" fmla="*/ 4392706 w 4392706"/>
              <a:gd name="connsiteY2dup0dup1dup2" fmla="*/ 5152465 h 5152465"/>
              <a:gd name="connsiteX3dup0dup1dup2" fmla="*/ 0 w 4392706"/>
              <a:gd name="connsiteY3dup0dup1dup2" fmla="*/ 5152465 h 5152465"/>
              <a:gd name="connsiteX4dup0dup1dup2" fmla="*/ 0 w 4392706"/>
              <a:gd name="connsiteY4dup0dup1dup2" fmla="*/ 8965 h 5152465"/>
            </a:gdLst>
            <a:ahLst/>
            <a:cxnLst>
              <a:cxn ang="0">
                <a:pos x="connsiteX0dup0dup1dup2" y="connsiteY0dup0dup1dup2"/>
              </a:cxn>
              <a:cxn ang="0">
                <a:pos x="connsiteX1dup0dup1dup2" y="connsiteY1dup0dup1dup2"/>
              </a:cxn>
              <a:cxn ang="0">
                <a:pos x="connsiteX2dup0dup1dup2" y="connsiteY2dup0dup1dup2"/>
              </a:cxn>
              <a:cxn ang="0">
                <a:pos x="connsiteX3dup0dup1dup2" y="connsiteY3dup0dup1dup2"/>
              </a:cxn>
              <a:cxn ang="0">
                <a:pos x="connsiteX4dup0dup1dup2" y="connsiteY4dup0dup1dup2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02832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331102"/>
            <a:ext cx="6725791" cy="590215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TAG LINE OR BEGINNING OF TITLE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851257"/>
            <a:ext cx="7870391" cy="35240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9370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55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/>
          <p:cNvSpPr txBox="1"/>
          <p:nvPr userDrawn="1"/>
        </p:nvSpPr>
        <p:spPr>
          <a:xfrm>
            <a:off x="357774" y="716294"/>
            <a:ext cx="1335610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it-IT" sz="2000" spc="0" dirty="0">
                <a:solidFill>
                  <a:schemeClr val="tx2"/>
                </a:solidFill>
                <a:latin typeface="Arial"/>
                <a:cs typeface="Arial"/>
              </a:rPr>
              <a:t>Agenda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318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208005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4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386164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334871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272589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it-IT" dirty="0" err="1"/>
              <a:t>Subtitle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grpSp>
        <p:nvGrpSpPr>
          <p:cNvPr id="12" name="Groupe 11"/>
          <p:cNvGrpSpPr/>
          <p:nvPr userDrawn="1"/>
        </p:nvGrpSpPr>
        <p:grpSpPr>
          <a:xfrm>
            <a:off x="0" y="0"/>
            <a:ext cx="216000" cy="966080"/>
            <a:chOff x="0" y="0"/>
            <a:chExt cx="201600" cy="724560"/>
          </a:xfrm>
        </p:grpSpPr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0" y="531813"/>
              <a:ext cx="201600" cy="192747"/>
            </a:xfrm>
            <a:custGeom>
              <a:avLst/>
              <a:gdLst>
                <a:gd name="T0" fmla="*/ 0 w 264"/>
                <a:gd name="T1" fmla="*/ 665 h 665"/>
                <a:gd name="T2" fmla="*/ 0 w 264"/>
                <a:gd name="T3" fmla="*/ 665 h 665"/>
                <a:gd name="T4" fmla="*/ 264 w 264"/>
                <a:gd name="T5" fmla="*/ 665 h 665"/>
                <a:gd name="T6" fmla="*/ 264 w 264"/>
                <a:gd name="T7" fmla="*/ 0 h 665"/>
                <a:gd name="T8" fmla="*/ 0 w 264"/>
                <a:gd name="T9" fmla="*/ 0 h 665"/>
                <a:gd name="T10" fmla="*/ 0 w 264"/>
                <a:gd name="T11" fmla="*/ 665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665">
                  <a:moveTo>
                    <a:pt x="0" y="665"/>
                  </a:moveTo>
                  <a:lnTo>
                    <a:pt x="0" y="665"/>
                  </a:lnTo>
                  <a:lnTo>
                    <a:pt x="264" y="665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665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0" y="0"/>
              <a:ext cx="201600" cy="273050"/>
            </a:xfrm>
            <a:custGeom>
              <a:avLst/>
              <a:gdLst>
                <a:gd name="T0" fmla="*/ 0 w 264"/>
                <a:gd name="T1" fmla="*/ 381 h 381"/>
                <a:gd name="T2" fmla="*/ 0 w 264"/>
                <a:gd name="T3" fmla="*/ 381 h 381"/>
                <a:gd name="T4" fmla="*/ 264 w 264"/>
                <a:gd name="T5" fmla="*/ 381 h 381"/>
                <a:gd name="T6" fmla="*/ 264 w 264"/>
                <a:gd name="T7" fmla="*/ 0 h 381"/>
                <a:gd name="T8" fmla="*/ 0 w 264"/>
                <a:gd name="T9" fmla="*/ 0 h 381"/>
                <a:gd name="T10" fmla="*/ 0 w 264"/>
                <a:gd name="T11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81">
                  <a:moveTo>
                    <a:pt x="0" y="381"/>
                  </a:moveTo>
                  <a:lnTo>
                    <a:pt x="0" y="381"/>
                  </a:lnTo>
                  <a:lnTo>
                    <a:pt x="264" y="381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C21B1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0" y="0"/>
              <a:ext cx="201600" cy="295275"/>
            </a:xfrm>
            <a:custGeom>
              <a:avLst/>
              <a:gdLst>
                <a:gd name="T0" fmla="*/ 0 w 264"/>
                <a:gd name="T1" fmla="*/ 412 h 412"/>
                <a:gd name="T2" fmla="*/ 0 w 264"/>
                <a:gd name="T3" fmla="*/ 412 h 412"/>
                <a:gd name="T4" fmla="*/ 264 w 264"/>
                <a:gd name="T5" fmla="*/ 412 h 412"/>
                <a:gd name="T6" fmla="*/ 264 w 264"/>
                <a:gd name="T7" fmla="*/ 0 h 412"/>
                <a:gd name="T8" fmla="*/ 0 w 264"/>
                <a:gd name="T9" fmla="*/ 0 h 412"/>
                <a:gd name="T10" fmla="*/ 0 w 264"/>
                <a:gd name="T11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412">
                  <a:moveTo>
                    <a:pt x="0" y="412"/>
                  </a:moveTo>
                  <a:lnTo>
                    <a:pt x="0" y="412"/>
                  </a:lnTo>
                  <a:lnTo>
                    <a:pt x="264" y="412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0" y="273050"/>
              <a:ext cx="201600" cy="268288"/>
            </a:xfrm>
            <a:custGeom>
              <a:avLst/>
              <a:gdLst>
                <a:gd name="T0" fmla="*/ 0 w 264"/>
                <a:gd name="T1" fmla="*/ 376 h 376"/>
                <a:gd name="T2" fmla="*/ 0 w 264"/>
                <a:gd name="T3" fmla="*/ 376 h 376"/>
                <a:gd name="T4" fmla="*/ 264 w 264"/>
                <a:gd name="T5" fmla="*/ 376 h 376"/>
                <a:gd name="T6" fmla="*/ 264 w 264"/>
                <a:gd name="T7" fmla="*/ 0 h 376"/>
                <a:gd name="T8" fmla="*/ 0 w 264"/>
                <a:gd name="T9" fmla="*/ 0 h 376"/>
                <a:gd name="T10" fmla="*/ 0 w 264"/>
                <a:gd name="T11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4" h="376">
                  <a:moveTo>
                    <a:pt x="0" y="376"/>
                  </a:moveTo>
                  <a:lnTo>
                    <a:pt x="0" y="376"/>
                  </a:lnTo>
                  <a:lnTo>
                    <a:pt x="264" y="376"/>
                  </a:lnTo>
                  <a:lnTo>
                    <a:pt x="264" y="0"/>
                  </a:lnTo>
                  <a:lnTo>
                    <a:pt x="0" y="0"/>
                  </a:lnTo>
                  <a:lnTo>
                    <a:pt x="0" y="37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 err="1"/>
              <a:t>Section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405832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381907"/>
            <a:ext cx="9144000" cy="534190"/>
            <a:chOff x="0" y="6381907"/>
            <a:chExt cx="9144000" cy="534190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0" y="6381907"/>
              <a:ext cx="9144000" cy="4760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1551216" y="6685265"/>
              <a:ext cx="41841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900" dirty="0">
                  <a:solidFill>
                    <a:schemeClr val="bg1"/>
                  </a:solidFill>
                  <a:latin typeface="DaxCondensed-ExtraBold" pitchFamily="2" charset="0"/>
                </a:rPr>
                <a:t>EUROP ASSISTANCE – de Vakantiebarometer van de Europeanen en de Belgen– Editie 2018</a:t>
              </a:r>
            </a:p>
          </p:txBody>
        </p:sp>
      </p:grp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004958" y="653188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166752-29D5-40FB-AA1B-357764D78BA7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45" y="30537"/>
            <a:ext cx="799830" cy="5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52" r:id="rId3"/>
    <p:sldLayoutId id="2147483660" r:id="rId4"/>
    <p:sldLayoutId id="2147483653" r:id="rId5"/>
    <p:sldLayoutId id="2147483677" r:id="rId6"/>
    <p:sldLayoutId id="2147483663" r:id="rId7"/>
    <p:sldLayoutId id="2147483664" r:id="rId8"/>
    <p:sldLayoutId id="2147483655" r:id="rId9"/>
    <p:sldLayoutId id="2147483694" r:id="rId10"/>
    <p:sldLayoutId id="2147483666" r:id="rId11"/>
    <p:sldLayoutId id="2147483689" r:id="rId12"/>
    <p:sldLayoutId id="2147483690" r:id="rId13"/>
    <p:sldLayoutId id="2147483698" r:id="rId14"/>
    <p:sldLayoutId id="2147483678" r:id="rId15"/>
    <p:sldLayoutId id="2147483679" r:id="rId16"/>
    <p:sldLayoutId id="2147483669" r:id="rId17"/>
    <p:sldLayoutId id="2147483703" r:id="rId18"/>
    <p:sldLayoutId id="2147483704" r:id="rId19"/>
    <p:sldLayoutId id="2147483705" r:id="rId20"/>
    <p:sldLayoutId id="2147483706" r:id="rId21"/>
  </p:sldLayoutIdLst>
  <p:hf hdr="0" ftr="0" dt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6.xml"/><Relationship Id="rId26" Type="http://schemas.openxmlformats.org/officeDocument/2006/relationships/image" Target="../media/image28.png"/><Relationship Id="rId3" Type="http://schemas.openxmlformats.org/officeDocument/2006/relationships/tags" Target="../tags/tag3.xml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2.png"/><Relationship Id="rId29" Type="http://schemas.openxmlformats.org/officeDocument/2006/relationships/image" Target="../media/image3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4.xml"/><Relationship Id="rId31" Type="http://schemas.openxmlformats.org/officeDocument/2006/relationships/image" Target="../media/image3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chart" Target="../charts/chart1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21.xml"/><Relationship Id="rId7" Type="http://schemas.openxmlformats.org/officeDocument/2006/relationships/chart" Target="../charts/char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2.xml"/><Relationship Id="rId9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12.png"/><Relationship Id="rId18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41.png"/><Relationship Id="rId2" Type="http://schemas.openxmlformats.org/officeDocument/2006/relationships/tags" Target="../tags/tag24.xml"/><Relationship Id="rId16" Type="http://schemas.openxmlformats.org/officeDocument/2006/relationships/image" Target="../media/image40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39.pn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43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12.png"/><Relationship Id="rId17" Type="http://schemas.openxmlformats.org/officeDocument/2006/relationships/image" Target="../media/image47.png"/><Relationship Id="rId2" Type="http://schemas.openxmlformats.org/officeDocument/2006/relationships/tags" Target="../tags/tag35.xml"/><Relationship Id="rId16" Type="http://schemas.openxmlformats.org/officeDocument/2006/relationships/image" Target="../media/image46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38.xml"/><Relationship Id="rId15" Type="http://schemas.openxmlformats.org/officeDocument/2006/relationships/image" Target="../media/image45.png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9" Type="http://schemas.openxmlformats.org/officeDocument/2006/relationships/image" Target="../media/image54.png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image" Target="../media/image39.png"/><Relationship Id="rId42" Type="http://schemas.openxmlformats.org/officeDocument/2006/relationships/image" Target="../media/image42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image" Target="../media/image51.png"/><Relationship Id="rId38" Type="http://schemas.openxmlformats.org/officeDocument/2006/relationships/image" Target="../media/image53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48.png"/><Relationship Id="rId41" Type="http://schemas.openxmlformats.org/officeDocument/2006/relationships/image" Target="../media/image55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image" Target="../media/image50.png"/><Relationship Id="rId37" Type="http://schemas.openxmlformats.org/officeDocument/2006/relationships/image" Target="../media/image52.png"/><Relationship Id="rId40" Type="http://schemas.openxmlformats.org/officeDocument/2006/relationships/image" Target="../media/image47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image" Target="../media/image12.png"/><Relationship Id="rId36" Type="http://schemas.openxmlformats.org/officeDocument/2006/relationships/image" Target="../media/image41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38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slideLayout" Target="../slideLayouts/slideLayout6.xml"/><Relationship Id="rId30" Type="http://schemas.openxmlformats.org/officeDocument/2006/relationships/image" Target="../media/image49.png"/><Relationship Id="rId35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image" Target="../media/image12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9" Type="http://schemas.openxmlformats.org/officeDocument/2006/relationships/tags" Target="../tags/tag124.xml"/><Relationship Id="rId21" Type="http://schemas.openxmlformats.org/officeDocument/2006/relationships/tags" Target="../tags/tag106.xml"/><Relationship Id="rId34" Type="http://schemas.openxmlformats.org/officeDocument/2006/relationships/tags" Target="../tags/tag119.xml"/><Relationship Id="rId42" Type="http://schemas.openxmlformats.org/officeDocument/2006/relationships/tags" Target="../tags/tag127.xml"/><Relationship Id="rId47" Type="http://schemas.openxmlformats.org/officeDocument/2006/relationships/tags" Target="../tags/tag132.xml"/><Relationship Id="rId50" Type="http://schemas.openxmlformats.org/officeDocument/2006/relationships/tags" Target="../tags/tag135.xml"/><Relationship Id="rId55" Type="http://schemas.openxmlformats.org/officeDocument/2006/relationships/tags" Target="../tags/tag140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tags" Target="../tags/tag118.xml"/><Relationship Id="rId38" Type="http://schemas.openxmlformats.org/officeDocument/2006/relationships/tags" Target="../tags/tag123.xml"/><Relationship Id="rId46" Type="http://schemas.openxmlformats.org/officeDocument/2006/relationships/tags" Target="../tags/tag131.xml"/><Relationship Id="rId59" Type="http://schemas.openxmlformats.org/officeDocument/2006/relationships/slideLayout" Target="../slideLayouts/slideLayout6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tags" Target="../tags/tag114.xml"/><Relationship Id="rId41" Type="http://schemas.openxmlformats.org/officeDocument/2006/relationships/tags" Target="../tags/tag126.xml"/><Relationship Id="rId54" Type="http://schemas.openxmlformats.org/officeDocument/2006/relationships/tags" Target="../tags/tag139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tags" Target="../tags/tag117.xml"/><Relationship Id="rId37" Type="http://schemas.openxmlformats.org/officeDocument/2006/relationships/tags" Target="../tags/tag122.xml"/><Relationship Id="rId40" Type="http://schemas.openxmlformats.org/officeDocument/2006/relationships/tags" Target="../tags/tag125.xml"/><Relationship Id="rId45" Type="http://schemas.openxmlformats.org/officeDocument/2006/relationships/tags" Target="../tags/tag130.xml"/><Relationship Id="rId53" Type="http://schemas.openxmlformats.org/officeDocument/2006/relationships/tags" Target="../tags/tag138.xml"/><Relationship Id="rId58" Type="http://schemas.openxmlformats.org/officeDocument/2006/relationships/tags" Target="../tags/tag143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tags" Target="../tags/tag113.xml"/><Relationship Id="rId36" Type="http://schemas.openxmlformats.org/officeDocument/2006/relationships/tags" Target="../tags/tag121.xml"/><Relationship Id="rId49" Type="http://schemas.openxmlformats.org/officeDocument/2006/relationships/tags" Target="../tags/tag134.xml"/><Relationship Id="rId57" Type="http://schemas.openxmlformats.org/officeDocument/2006/relationships/tags" Target="../tags/tag142.xml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tags" Target="../tags/tag116.xml"/><Relationship Id="rId44" Type="http://schemas.openxmlformats.org/officeDocument/2006/relationships/tags" Target="../tags/tag129.xml"/><Relationship Id="rId52" Type="http://schemas.openxmlformats.org/officeDocument/2006/relationships/tags" Target="../tags/tag137.xml"/><Relationship Id="rId60" Type="http://schemas.openxmlformats.org/officeDocument/2006/relationships/image" Target="../media/image12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tags" Target="../tags/tag115.xml"/><Relationship Id="rId35" Type="http://schemas.openxmlformats.org/officeDocument/2006/relationships/tags" Target="../tags/tag120.xml"/><Relationship Id="rId43" Type="http://schemas.openxmlformats.org/officeDocument/2006/relationships/tags" Target="../tags/tag128.xml"/><Relationship Id="rId48" Type="http://schemas.openxmlformats.org/officeDocument/2006/relationships/tags" Target="../tags/tag133.xml"/><Relationship Id="rId56" Type="http://schemas.openxmlformats.org/officeDocument/2006/relationships/tags" Target="../tags/tag141.xml"/><Relationship Id="rId8" Type="http://schemas.openxmlformats.org/officeDocument/2006/relationships/tags" Target="../tags/tag93.xml"/><Relationship Id="rId51" Type="http://schemas.openxmlformats.org/officeDocument/2006/relationships/tags" Target="../tags/tag136.xml"/><Relationship Id="rId3" Type="http://schemas.openxmlformats.org/officeDocument/2006/relationships/tags" Target="../tags/tag8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jpg"/><Relationship Id="rId7" Type="http://schemas.openxmlformats.org/officeDocument/2006/relationships/image" Target="../media/image6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hyperlink" Target="http://images.google.fr/imgres?imgurl=http://blog.sun-location.fr/wp-content/uploads/2009/10/ferry-sncm.jpg&amp;imgrefurl=http://blog.sun-location.fr/tag/ferries/&amp;usg=__Wr1ZFaClkyZhKGbu-_eAvXtdMUA=&amp;h=304&amp;w=434&amp;sz=21&amp;hl=fr&amp;start=2&amp;um=1&amp;itbs=1&amp;tbnid=CSTfKRZLKJLp1M:&amp;tbnh=88&amp;tbnw=126&amp;prev=/images?q=ferry&amp;um=1&amp;hl=fr&amp;tbs=isch:1" TargetMode="External"/><Relationship Id="rId9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image" Target="../media/image69.png"/><Relationship Id="rId3" Type="http://schemas.openxmlformats.org/officeDocument/2006/relationships/tags" Target="../tags/tag146.xml"/><Relationship Id="rId21" Type="http://schemas.openxmlformats.org/officeDocument/2006/relationships/image" Target="../media/image72.png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image" Target="../media/image12.png"/><Relationship Id="rId2" Type="http://schemas.openxmlformats.org/officeDocument/2006/relationships/tags" Target="../tags/tag145.xml"/><Relationship Id="rId16" Type="http://schemas.openxmlformats.org/officeDocument/2006/relationships/notesSlide" Target="../notesSlides/notesSlide5.xml"/><Relationship Id="rId20" Type="http://schemas.openxmlformats.org/officeDocument/2006/relationships/image" Target="../media/image71.pn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image" Target="../media/image75.png"/><Relationship Id="rId5" Type="http://schemas.openxmlformats.org/officeDocument/2006/relationships/tags" Target="../tags/tag148.xml"/><Relationship Id="rId15" Type="http://schemas.openxmlformats.org/officeDocument/2006/relationships/slideLayout" Target="../slideLayouts/slideLayout6.xml"/><Relationship Id="rId23" Type="http://schemas.openxmlformats.org/officeDocument/2006/relationships/image" Target="../media/image74.png"/><Relationship Id="rId10" Type="http://schemas.openxmlformats.org/officeDocument/2006/relationships/tags" Target="../tags/tag153.xml"/><Relationship Id="rId19" Type="http://schemas.openxmlformats.org/officeDocument/2006/relationships/image" Target="../media/image70.pn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5" Type="http://schemas.openxmlformats.org/officeDocument/2006/relationships/tags" Target="../tags/tag162.xml"/><Relationship Id="rId15" Type="http://schemas.openxmlformats.org/officeDocument/2006/relationships/image" Target="../media/image77.jpeg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image" Target="../media/image77.jpeg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image" Target="../media/image12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74.xml"/><Relationship Id="rId10" Type="http://schemas.openxmlformats.org/officeDocument/2006/relationships/tags" Target="../tags/tag179.xml"/><Relationship Id="rId4" Type="http://schemas.openxmlformats.org/officeDocument/2006/relationships/tags" Target="../tags/tag173.xml"/><Relationship Id="rId9" Type="http://schemas.openxmlformats.org/officeDocument/2006/relationships/tags" Target="../tags/tag1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3" Type="http://schemas.openxmlformats.org/officeDocument/2006/relationships/tags" Target="../tags/tag182.xml"/><Relationship Id="rId21" Type="http://schemas.openxmlformats.org/officeDocument/2006/relationships/tags" Target="../tags/tag200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image" Target="../media/image12.png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image" Target="../media/image39.png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1.png"/><Relationship Id="rId3" Type="http://schemas.openxmlformats.org/officeDocument/2006/relationships/tags" Target="../tags/tag20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40.pn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39.png"/><Relationship Id="rId5" Type="http://schemas.openxmlformats.org/officeDocument/2006/relationships/tags" Target="../tags/tag205.xml"/><Relationship Id="rId10" Type="http://schemas.openxmlformats.org/officeDocument/2006/relationships/image" Target="../media/image38.png"/><Relationship Id="rId4" Type="http://schemas.openxmlformats.org/officeDocument/2006/relationships/tags" Target="../tags/tag204.xml"/><Relationship Id="rId9" Type="http://schemas.openxmlformats.org/officeDocument/2006/relationships/image" Target="../media/image12.png"/><Relationship Id="rId1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2.png"/><Relationship Id="rId3" Type="http://schemas.openxmlformats.org/officeDocument/2006/relationships/tags" Target="../tags/tag209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53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81.png"/><Relationship Id="rId5" Type="http://schemas.openxmlformats.org/officeDocument/2006/relationships/tags" Target="../tags/tag211.xml"/><Relationship Id="rId10" Type="http://schemas.openxmlformats.org/officeDocument/2006/relationships/image" Target="../media/image51.png"/><Relationship Id="rId4" Type="http://schemas.openxmlformats.org/officeDocument/2006/relationships/tags" Target="../tags/tag210.xml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219.xml"/><Relationship Id="rId13" Type="http://schemas.openxmlformats.org/officeDocument/2006/relationships/tags" Target="../tags/tag224.xml"/><Relationship Id="rId18" Type="http://schemas.openxmlformats.org/officeDocument/2006/relationships/image" Target="../media/image84.jpeg"/><Relationship Id="rId3" Type="http://schemas.openxmlformats.org/officeDocument/2006/relationships/tags" Target="../tags/tag214.xml"/><Relationship Id="rId21" Type="http://schemas.openxmlformats.org/officeDocument/2006/relationships/image" Target="../media/image12.png"/><Relationship Id="rId7" Type="http://schemas.openxmlformats.org/officeDocument/2006/relationships/tags" Target="../tags/tag218.xml"/><Relationship Id="rId12" Type="http://schemas.openxmlformats.org/officeDocument/2006/relationships/tags" Target="../tags/tag223.xml"/><Relationship Id="rId17" Type="http://schemas.openxmlformats.org/officeDocument/2006/relationships/image" Target="../media/image83.jpeg"/><Relationship Id="rId2" Type="http://schemas.openxmlformats.org/officeDocument/2006/relationships/tags" Target="../tags/tag213.xml"/><Relationship Id="rId16" Type="http://schemas.openxmlformats.org/officeDocument/2006/relationships/slideLayout" Target="../slideLayouts/slideLayout6.xml"/><Relationship Id="rId20" Type="http://schemas.openxmlformats.org/officeDocument/2006/relationships/image" Target="../media/image86.jpeg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11" Type="http://schemas.openxmlformats.org/officeDocument/2006/relationships/tags" Target="../tags/tag222.xml"/><Relationship Id="rId5" Type="http://schemas.openxmlformats.org/officeDocument/2006/relationships/tags" Target="../tags/tag216.xml"/><Relationship Id="rId15" Type="http://schemas.openxmlformats.org/officeDocument/2006/relationships/tags" Target="../tags/tag226.xml"/><Relationship Id="rId10" Type="http://schemas.openxmlformats.org/officeDocument/2006/relationships/tags" Target="../tags/tag221.xml"/><Relationship Id="rId19" Type="http://schemas.openxmlformats.org/officeDocument/2006/relationships/image" Target="../media/image85.jpeg"/><Relationship Id="rId4" Type="http://schemas.openxmlformats.org/officeDocument/2006/relationships/tags" Target="../tags/tag215.xml"/><Relationship Id="rId9" Type="http://schemas.openxmlformats.org/officeDocument/2006/relationships/tags" Target="../tags/tag220.xml"/><Relationship Id="rId14" Type="http://schemas.openxmlformats.org/officeDocument/2006/relationships/tags" Target="../tags/tag22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38.png"/><Relationship Id="rId18" Type="http://schemas.openxmlformats.org/officeDocument/2006/relationships/image" Target="../media/image52.png"/><Relationship Id="rId3" Type="http://schemas.openxmlformats.org/officeDocument/2006/relationships/tags" Target="../tags/tag229.xml"/><Relationship Id="rId21" Type="http://schemas.openxmlformats.org/officeDocument/2006/relationships/image" Target="../media/image87.png"/><Relationship Id="rId7" Type="http://schemas.openxmlformats.org/officeDocument/2006/relationships/tags" Target="../tags/tag233.xml"/><Relationship Id="rId12" Type="http://schemas.openxmlformats.org/officeDocument/2006/relationships/image" Target="../media/image12.png"/><Relationship Id="rId17" Type="http://schemas.openxmlformats.org/officeDocument/2006/relationships/image" Target="../media/image40.png"/><Relationship Id="rId2" Type="http://schemas.openxmlformats.org/officeDocument/2006/relationships/tags" Target="../tags/tag22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231.xml"/><Relationship Id="rId15" Type="http://schemas.openxmlformats.org/officeDocument/2006/relationships/image" Target="../media/image51.png"/><Relationship Id="rId10" Type="http://schemas.openxmlformats.org/officeDocument/2006/relationships/tags" Target="../tags/tag236.xml"/><Relationship Id="rId19" Type="http://schemas.openxmlformats.org/officeDocument/2006/relationships/image" Target="../media/image53.png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image" Target="../media/image50.png"/><Relationship Id="rId2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239.xml"/><Relationship Id="rId7" Type="http://schemas.openxmlformats.org/officeDocument/2006/relationships/image" Target="../media/image48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90.png"/><Relationship Id="rId4" Type="http://schemas.openxmlformats.org/officeDocument/2006/relationships/tags" Target="../tags/tag240.xml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243.xml"/><Relationship Id="rId7" Type="http://schemas.openxmlformats.org/officeDocument/2006/relationships/image" Target="../media/image49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image" Target="../media/image4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246.xml"/><Relationship Id="rId7" Type="http://schemas.openxmlformats.org/officeDocument/2006/relationships/image" Target="../media/image49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4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249.xml"/><Relationship Id="rId7" Type="http://schemas.openxmlformats.org/officeDocument/2006/relationships/image" Target="../media/image49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48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tags" Target="../tags/tag275.xml"/><Relationship Id="rId117" Type="http://schemas.openxmlformats.org/officeDocument/2006/relationships/tags" Target="../tags/tag366.xml"/><Relationship Id="rId21" Type="http://schemas.openxmlformats.org/officeDocument/2006/relationships/tags" Target="../tags/tag270.xml"/><Relationship Id="rId42" Type="http://schemas.openxmlformats.org/officeDocument/2006/relationships/tags" Target="../tags/tag291.xml"/><Relationship Id="rId47" Type="http://schemas.openxmlformats.org/officeDocument/2006/relationships/tags" Target="../tags/tag296.xml"/><Relationship Id="rId63" Type="http://schemas.openxmlformats.org/officeDocument/2006/relationships/tags" Target="../tags/tag312.xml"/><Relationship Id="rId68" Type="http://schemas.openxmlformats.org/officeDocument/2006/relationships/tags" Target="../tags/tag317.xml"/><Relationship Id="rId84" Type="http://schemas.openxmlformats.org/officeDocument/2006/relationships/tags" Target="../tags/tag333.xml"/><Relationship Id="rId89" Type="http://schemas.openxmlformats.org/officeDocument/2006/relationships/tags" Target="../tags/tag338.xml"/><Relationship Id="rId112" Type="http://schemas.openxmlformats.org/officeDocument/2006/relationships/tags" Target="../tags/tag361.xml"/><Relationship Id="rId133" Type="http://schemas.openxmlformats.org/officeDocument/2006/relationships/tags" Target="../tags/tag382.xml"/><Relationship Id="rId138" Type="http://schemas.openxmlformats.org/officeDocument/2006/relationships/tags" Target="../tags/tag387.xml"/><Relationship Id="rId154" Type="http://schemas.openxmlformats.org/officeDocument/2006/relationships/tags" Target="../tags/tag403.xml"/><Relationship Id="rId159" Type="http://schemas.openxmlformats.org/officeDocument/2006/relationships/image" Target="../media/image95.png"/><Relationship Id="rId16" Type="http://schemas.openxmlformats.org/officeDocument/2006/relationships/tags" Target="../tags/tag265.xml"/><Relationship Id="rId107" Type="http://schemas.openxmlformats.org/officeDocument/2006/relationships/tags" Target="../tags/tag356.xml"/><Relationship Id="rId11" Type="http://schemas.openxmlformats.org/officeDocument/2006/relationships/tags" Target="../tags/tag260.xml"/><Relationship Id="rId32" Type="http://schemas.openxmlformats.org/officeDocument/2006/relationships/tags" Target="../tags/tag281.xml"/><Relationship Id="rId37" Type="http://schemas.openxmlformats.org/officeDocument/2006/relationships/tags" Target="../tags/tag286.xml"/><Relationship Id="rId53" Type="http://schemas.openxmlformats.org/officeDocument/2006/relationships/tags" Target="../tags/tag302.xml"/><Relationship Id="rId58" Type="http://schemas.openxmlformats.org/officeDocument/2006/relationships/tags" Target="../tags/tag307.xml"/><Relationship Id="rId74" Type="http://schemas.openxmlformats.org/officeDocument/2006/relationships/tags" Target="../tags/tag323.xml"/><Relationship Id="rId79" Type="http://schemas.openxmlformats.org/officeDocument/2006/relationships/tags" Target="../tags/tag328.xml"/><Relationship Id="rId102" Type="http://schemas.openxmlformats.org/officeDocument/2006/relationships/tags" Target="../tags/tag351.xml"/><Relationship Id="rId123" Type="http://schemas.openxmlformats.org/officeDocument/2006/relationships/tags" Target="../tags/tag372.xml"/><Relationship Id="rId128" Type="http://schemas.openxmlformats.org/officeDocument/2006/relationships/tags" Target="../tags/tag377.xml"/><Relationship Id="rId144" Type="http://schemas.openxmlformats.org/officeDocument/2006/relationships/tags" Target="../tags/tag393.xml"/><Relationship Id="rId149" Type="http://schemas.openxmlformats.org/officeDocument/2006/relationships/tags" Target="../tags/tag398.xml"/><Relationship Id="rId5" Type="http://schemas.openxmlformats.org/officeDocument/2006/relationships/tags" Target="../tags/tag254.xml"/><Relationship Id="rId90" Type="http://schemas.openxmlformats.org/officeDocument/2006/relationships/tags" Target="../tags/tag339.xml"/><Relationship Id="rId95" Type="http://schemas.openxmlformats.org/officeDocument/2006/relationships/tags" Target="../tags/tag344.xml"/><Relationship Id="rId22" Type="http://schemas.openxmlformats.org/officeDocument/2006/relationships/tags" Target="../tags/tag271.xml"/><Relationship Id="rId27" Type="http://schemas.openxmlformats.org/officeDocument/2006/relationships/tags" Target="../tags/tag276.xml"/><Relationship Id="rId43" Type="http://schemas.openxmlformats.org/officeDocument/2006/relationships/tags" Target="../tags/tag292.xml"/><Relationship Id="rId48" Type="http://schemas.openxmlformats.org/officeDocument/2006/relationships/tags" Target="../tags/tag297.xml"/><Relationship Id="rId64" Type="http://schemas.openxmlformats.org/officeDocument/2006/relationships/tags" Target="../tags/tag313.xml"/><Relationship Id="rId69" Type="http://schemas.openxmlformats.org/officeDocument/2006/relationships/tags" Target="../tags/tag318.xml"/><Relationship Id="rId113" Type="http://schemas.openxmlformats.org/officeDocument/2006/relationships/tags" Target="../tags/tag362.xml"/><Relationship Id="rId118" Type="http://schemas.openxmlformats.org/officeDocument/2006/relationships/tags" Target="../tags/tag367.xml"/><Relationship Id="rId134" Type="http://schemas.openxmlformats.org/officeDocument/2006/relationships/tags" Target="../tags/tag383.xml"/><Relationship Id="rId139" Type="http://schemas.openxmlformats.org/officeDocument/2006/relationships/tags" Target="../tags/tag388.xml"/><Relationship Id="rId80" Type="http://schemas.openxmlformats.org/officeDocument/2006/relationships/tags" Target="../tags/tag329.xml"/><Relationship Id="rId85" Type="http://schemas.openxmlformats.org/officeDocument/2006/relationships/tags" Target="../tags/tag334.xml"/><Relationship Id="rId150" Type="http://schemas.openxmlformats.org/officeDocument/2006/relationships/tags" Target="../tags/tag399.xml"/><Relationship Id="rId155" Type="http://schemas.openxmlformats.org/officeDocument/2006/relationships/slideLayout" Target="../slideLayouts/slideLayout6.xml"/><Relationship Id="rId12" Type="http://schemas.openxmlformats.org/officeDocument/2006/relationships/tags" Target="../tags/tag261.xml"/><Relationship Id="rId17" Type="http://schemas.openxmlformats.org/officeDocument/2006/relationships/tags" Target="../tags/tag266.xml"/><Relationship Id="rId33" Type="http://schemas.openxmlformats.org/officeDocument/2006/relationships/tags" Target="../tags/tag282.xml"/><Relationship Id="rId38" Type="http://schemas.openxmlformats.org/officeDocument/2006/relationships/tags" Target="../tags/tag287.xml"/><Relationship Id="rId59" Type="http://schemas.openxmlformats.org/officeDocument/2006/relationships/tags" Target="../tags/tag308.xml"/><Relationship Id="rId103" Type="http://schemas.openxmlformats.org/officeDocument/2006/relationships/tags" Target="../tags/tag352.xml"/><Relationship Id="rId108" Type="http://schemas.openxmlformats.org/officeDocument/2006/relationships/tags" Target="../tags/tag357.xml"/><Relationship Id="rId124" Type="http://schemas.openxmlformats.org/officeDocument/2006/relationships/tags" Target="../tags/tag373.xml"/><Relationship Id="rId129" Type="http://schemas.openxmlformats.org/officeDocument/2006/relationships/tags" Target="../tags/tag378.xml"/><Relationship Id="rId20" Type="http://schemas.openxmlformats.org/officeDocument/2006/relationships/tags" Target="../tags/tag269.xml"/><Relationship Id="rId41" Type="http://schemas.openxmlformats.org/officeDocument/2006/relationships/tags" Target="../tags/tag290.xml"/><Relationship Id="rId54" Type="http://schemas.openxmlformats.org/officeDocument/2006/relationships/tags" Target="../tags/tag303.xml"/><Relationship Id="rId62" Type="http://schemas.openxmlformats.org/officeDocument/2006/relationships/tags" Target="../tags/tag311.xml"/><Relationship Id="rId70" Type="http://schemas.openxmlformats.org/officeDocument/2006/relationships/tags" Target="../tags/tag319.xml"/><Relationship Id="rId75" Type="http://schemas.openxmlformats.org/officeDocument/2006/relationships/tags" Target="../tags/tag324.xml"/><Relationship Id="rId83" Type="http://schemas.openxmlformats.org/officeDocument/2006/relationships/tags" Target="../tags/tag332.xml"/><Relationship Id="rId88" Type="http://schemas.openxmlformats.org/officeDocument/2006/relationships/tags" Target="../tags/tag337.xml"/><Relationship Id="rId91" Type="http://schemas.openxmlformats.org/officeDocument/2006/relationships/tags" Target="../tags/tag340.xml"/><Relationship Id="rId96" Type="http://schemas.openxmlformats.org/officeDocument/2006/relationships/tags" Target="../tags/tag345.xml"/><Relationship Id="rId111" Type="http://schemas.openxmlformats.org/officeDocument/2006/relationships/tags" Target="../tags/tag360.xml"/><Relationship Id="rId132" Type="http://schemas.openxmlformats.org/officeDocument/2006/relationships/tags" Target="../tags/tag381.xml"/><Relationship Id="rId140" Type="http://schemas.openxmlformats.org/officeDocument/2006/relationships/tags" Target="../tags/tag389.xml"/><Relationship Id="rId145" Type="http://schemas.openxmlformats.org/officeDocument/2006/relationships/tags" Target="../tags/tag394.xml"/><Relationship Id="rId153" Type="http://schemas.openxmlformats.org/officeDocument/2006/relationships/tags" Target="../tags/tag402.xml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5" Type="http://schemas.openxmlformats.org/officeDocument/2006/relationships/tags" Target="../tags/tag264.xml"/><Relationship Id="rId23" Type="http://schemas.openxmlformats.org/officeDocument/2006/relationships/tags" Target="../tags/tag272.xml"/><Relationship Id="rId28" Type="http://schemas.openxmlformats.org/officeDocument/2006/relationships/tags" Target="../tags/tag277.xml"/><Relationship Id="rId36" Type="http://schemas.openxmlformats.org/officeDocument/2006/relationships/tags" Target="../tags/tag285.xml"/><Relationship Id="rId49" Type="http://schemas.openxmlformats.org/officeDocument/2006/relationships/tags" Target="../tags/tag298.xml"/><Relationship Id="rId57" Type="http://schemas.openxmlformats.org/officeDocument/2006/relationships/tags" Target="../tags/tag306.xml"/><Relationship Id="rId106" Type="http://schemas.openxmlformats.org/officeDocument/2006/relationships/tags" Target="../tags/tag355.xml"/><Relationship Id="rId114" Type="http://schemas.openxmlformats.org/officeDocument/2006/relationships/tags" Target="../tags/tag363.xml"/><Relationship Id="rId119" Type="http://schemas.openxmlformats.org/officeDocument/2006/relationships/tags" Target="../tags/tag368.xml"/><Relationship Id="rId127" Type="http://schemas.openxmlformats.org/officeDocument/2006/relationships/tags" Target="../tags/tag376.xml"/><Relationship Id="rId10" Type="http://schemas.openxmlformats.org/officeDocument/2006/relationships/tags" Target="../tags/tag259.xml"/><Relationship Id="rId31" Type="http://schemas.openxmlformats.org/officeDocument/2006/relationships/tags" Target="../tags/tag280.xml"/><Relationship Id="rId44" Type="http://schemas.openxmlformats.org/officeDocument/2006/relationships/tags" Target="../tags/tag293.xml"/><Relationship Id="rId52" Type="http://schemas.openxmlformats.org/officeDocument/2006/relationships/tags" Target="../tags/tag301.xml"/><Relationship Id="rId60" Type="http://schemas.openxmlformats.org/officeDocument/2006/relationships/tags" Target="../tags/tag309.xml"/><Relationship Id="rId65" Type="http://schemas.openxmlformats.org/officeDocument/2006/relationships/tags" Target="../tags/tag314.xml"/><Relationship Id="rId73" Type="http://schemas.openxmlformats.org/officeDocument/2006/relationships/tags" Target="../tags/tag322.xml"/><Relationship Id="rId78" Type="http://schemas.openxmlformats.org/officeDocument/2006/relationships/tags" Target="../tags/tag327.xml"/><Relationship Id="rId81" Type="http://schemas.openxmlformats.org/officeDocument/2006/relationships/tags" Target="../tags/tag330.xml"/><Relationship Id="rId86" Type="http://schemas.openxmlformats.org/officeDocument/2006/relationships/tags" Target="../tags/tag335.xml"/><Relationship Id="rId94" Type="http://schemas.openxmlformats.org/officeDocument/2006/relationships/tags" Target="../tags/tag343.xml"/><Relationship Id="rId99" Type="http://schemas.openxmlformats.org/officeDocument/2006/relationships/tags" Target="../tags/tag348.xml"/><Relationship Id="rId101" Type="http://schemas.openxmlformats.org/officeDocument/2006/relationships/tags" Target="../tags/tag350.xml"/><Relationship Id="rId122" Type="http://schemas.openxmlformats.org/officeDocument/2006/relationships/tags" Target="../tags/tag371.xml"/><Relationship Id="rId130" Type="http://schemas.openxmlformats.org/officeDocument/2006/relationships/tags" Target="../tags/tag379.xml"/><Relationship Id="rId135" Type="http://schemas.openxmlformats.org/officeDocument/2006/relationships/tags" Target="../tags/tag384.xml"/><Relationship Id="rId143" Type="http://schemas.openxmlformats.org/officeDocument/2006/relationships/tags" Target="../tags/tag392.xml"/><Relationship Id="rId148" Type="http://schemas.openxmlformats.org/officeDocument/2006/relationships/tags" Target="../tags/tag397.xml"/><Relationship Id="rId151" Type="http://schemas.openxmlformats.org/officeDocument/2006/relationships/tags" Target="../tags/tag400.xml"/><Relationship Id="rId156" Type="http://schemas.openxmlformats.org/officeDocument/2006/relationships/image" Target="../media/image12.png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3" Type="http://schemas.openxmlformats.org/officeDocument/2006/relationships/tags" Target="../tags/tag262.xml"/><Relationship Id="rId18" Type="http://schemas.openxmlformats.org/officeDocument/2006/relationships/tags" Target="../tags/tag267.xml"/><Relationship Id="rId39" Type="http://schemas.openxmlformats.org/officeDocument/2006/relationships/tags" Target="../tags/tag288.xml"/><Relationship Id="rId109" Type="http://schemas.openxmlformats.org/officeDocument/2006/relationships/tags" Target="../tags/tag358.xml"/><Relationship Id="rId34" Type="http://schemas.openxmlformats.org/officeDocument/2006/relationships/tags" Target="../tags/tag283.xml"/><Relationship Id="rId50" Type="http://schemas.openxmlformats.org/officeDocument/2006/relationships/tags" Target="../tags/tag299.xml"/><Relationship Id="rId55" Type="http://schemas.openxmlformats.org/officeDocument/2006/relationships/tags" Target="../tags/tag304.xml"/><Relationship Id="rId76" Type="http://schemas.openxmlformats.org/officeDocument/2006/relationships/tags" Target="../tags/tag325.xml"/><Relationship Id="rId97" Type="http://schemas.openxmlformats.org/officeDocument/2006/relationships/tags" Target="../tags/tag346.xml"/><Relationship Id="rId104" Type="http://schemas.openxmlformats.org/officeDocument/2006/relationships/tags" Target="../tags/tag353.xml"/><Relationship Id="rId120" Type="http://schemas.openxmlformats.org/officeDocument/2006/relationships/tags" Target="../tags/tag369.xml"/><Relationship Id="rId125" Type="http://schemas.openxmlformats.org/officeDocument/2006/relationships/tags" Target="../tags/tag374.xml"/><Relationship Id="rId141" Type="http://schemas.openxmlformats.org/officeDocument/2006/relationships/tags" Target="../tags/tag390.xml"/><Relationship Id="rId146" Type="http://schemas.openxmlformats.org/officeDocument/2006/relationships/tags" Target="../tags/tag395.xml"/><Relationship Id="rId7" Type="http://schemas.openxmlformats.org/officeDocument/2006/relationships/tags" Target="../tags/tag256.xml"/><Relationship Id="rId71" Type="http://schemas.openxmlformats.org/officeDocument/2006/relationships/tags" Target="../tags/tag320.xml"/><Relationship Id="rId92" Type="http://schemas.openxmlformats.org/officeDocument/2006/relationships/tags" Target="../tags/tag341.xml"/><Relationship Id="rId2" Type="http://schemas.openxmlformats.org/officeDocument/2006/relationships/tags" Target="../tags/tag251.xml"/><Relationship Id="rId29" Type="http://schemas.openxmlformats.org/officeDocument/2006/relationships/tags" Target="../tags/tag278.xml"/><Relationship Id="rId24" Type="http://schemas.openxmlformats.org/officeDocument/2006/relationships/tags" Target="../tags/tag273.xml"/><Relationship Id="rId40" Type="http://schemas.openxmlformats.org/officeDocument/2006/relationships/tags" Target="../tags/tag289.xml"/><Relationship Id="rId45" Type="http://schemas.openxmlformats.org/officeDocument/2006/relationships/tags" Target="../tags/tag294.xml"/><Relationship Id="rId66" Type="http://schemas.openxmlformats.org/officeDocument/2006/relationships/tags" Target="../tags/tag315.xml"/><Relationship Id="rId87" Type="http://schemas.openxmlformats.org/officeDocument/2006/relationships/tags" Target="../tags/tag336.xml"/><Relationship Id="rId110" Type="http://schemas.openxmlformats.org/officeDocument/2006/relationships/tags" Target="../tags/tag359.xml"/><Relationship Id="rId115" Type="http://schemas.openxmlformats.org/officeDocument/2006/relationships/tags" Target="../tags/tag364.xml"/><Relationship Id="rId131" Type="http://schemas.openxmlformats.org/officeDocument/2006/relationships/tags" Target="../tags/tag380.xml"/><Relationship Id="rId136" Type="http://schemas.openxmlformats.org/officeDocument/2006/relationships/tags" Target="../tags/tag385.xml"/><Relationship Id="rId157" Type="http://schemas.openxmlformats.org/officeDocument/2006/relationships/image" Target="../media/image93.emf"/><Relationship Id="rId61" Type="http://schemas.openxmlformats.org/officeDocument/2006/relationships/tags" Target="../tags/tag310.xml"/><Relationship Id="rId82" Type="http://schemas.openxmlformats.org/officeDocument/2006/relationships/tags" Target="../tags/tag331.xml"/><Relationship Id="rId152" Type="http://schemas.openxmlformats.org/officeDocument/2006/relationships/tags" Target="../tags/tag401.xml"/><Relationship Id="rId19" Type="http://schemas.openxmlformats.org/officeDocument/2006/relationships/tags" Target="../tags/tag268.xml"/><Relationship Id="rId14" Type="http://schemas.openxmlformats.org/officeDocument/2006/relationships/tags" Target="../tags/tag263.xml"/><Relationship Id="rId30" Type="http://schemas.openxmlformats.org/officeDocument/2006/relationships/tags" Target="../tags/tag279.xml"/><Relationship Id="rId35" Type="http://schemas.openxmlformats.org/officeDocument/2006/relationships/tags" Target="../tags/tag284.xml"/><Relationship Id="rId56" Type="http://schemas.openxmlformats.org/officeDocument/2006/relationships/tags" Target="../tags/tag305.xml"/><Relationship Id="rId77" Type="http://schemas.openxmlformats.org/officeDocument/2006/relationships/tags" Target="../tags/tag326.xml"/><Relationship Id="rId100" Type="http://schemas.openxmlformats.org/officeDocument/2006/relationships/tags" Target="../tags/tag349.xml"/><Relationship Id="rId105" Type="http://schemas.openxmlformats.org/officeDocument/2006/relationships/tags" Target="../tags/tag354.xml"/><Relationship Id="rId126" Type="http://schemas.openxmlformats.org/officeDocument/2006/relationships/tags" Target="../tags/tag375.xml"/><Relationship Id="rId147" Type="http://schemas.openxmlformats.org/officeDocument/2006/relationships/tags" Target="../tags/tag396.xml"/><Relationship Id="rId8" Type="http://schemas.openxmlformats.org/officeDocument/2006/relationships/tags" Target="../tags/tag257.xml"/><Relationship Id="rId51" Type="http://schemas.openxmlformats.org/officeDocument/2006/relationships/tags" Target="../tags/tag300.xml"/><Relationship Id="rId72" Type="http://schemas.openxmlformats.org/officeDocument/2006/relationships/tags" Target="../tags/tag321.xml"/><Relationship Id="rId93" Type="http://schemas.openxmlformats.org/officeDocument/2006/relationships/tags" Target="../tags/tag342.xml"/><Relationship Id="rId98" Type="http://schemas.openxmlformats.org/officeDocument/2006/relationships/tags" Target="../tags/tag347.xml"/><Relationship Id="rId121" Type="http://schemas.openxmlformats.org/officeDocument/2006/relationships/tags" Target="../tags/tag370.xml"/><Relationship Id="rId142" Type="http://schemas.openxmlformats.org/officeDocument/2006/relationships/tags" Target="../tags/tag391.xml"/><Relationship Id="rId3" Type="http://schemas.openxmlformats.org/officeDocument/2006/relationships/tags" Target="../tags/tag252.xml"/><Relationship Id="rId25" Type="http://schemas.openxmlformats.org/officeDocument/2006/relationships/tags" Target="../tags/tag274.xml"/><Relationship Id="rId46" Type="http://schemas.openxmlformats.org/officeDocument/2006/relationships/tags" Target="../tags/tag295.xml"/><Relationship Id="rId67" Type="http://schemas.openxmlformats.org/officeDocument/2006/relationships/tags" Target="../tags/tag316.xml"/><Relationship Id="rId116" Type="http://schemas.openxmlformats.org/officeDocument/2006/relationships/tags" Target="../tags/tag365.xml"/><Relationship Id="rId137" Type="http://schemas.openxmlformats.org/officeDocument/2006/relationships/tags" Target="../tags/tag386.xml"/><Relationship Id="rId158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38.png"/><Relationship Id="rId7" Type="http://schemas.openxmlformats.org/officeDocument/2006/relationships/image" Target="../media/image9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45.png"/><Relationship Id="rId7" Type="http://schemas.openxmlformats.org/officeDocument/2006/relationships/image" Target="../media/image9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06.xml"/><Relationship Id="rId7" Type="http://schemas.openxmlformats.org/officeDocument/2006/relationships/image" Target="../media/image90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8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09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49.png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image" Target="../media/image48.png"/><Relationship Id="rId5" Type="http://schemas.openxmlformats.org/officeDocument/2006/relationships/tags" Target="../tags/tag411.xml"/><Relationship Id="rId10" Type="http://schemas.openxmlformats.org/officeDocument/2006/relationships/image" Target="../media/image90.png"/><Relationship Id="rId4" Type="http://schemas.openxmlformats.org/officeDocument/2006/relationships/tags" Target="../tags/tag410.xml"/><Relationship Id="rId9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415.xml"/><Relationship Id="rId7" Type="http://schemas.openxmlformats.org/officeDocument/2006/relationships/image" Target="../media/image12.png"/><Relationship Id="rId2" Type="http://schemas.openxmlformats.org/officeDocument/2006/relationships/tags" Target="../tags/tag414.xml"/><Relationship Id="rId1" Type="http://schemas.openxmlformats.org/officeDocument/2006/relationships/tags" Target="../tags/tag41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9.png"/><Relationship Id="rId5" Type="http://schemas.openxmlformats.org/officeDocument/2006/relationships/tags" Target="../tags/tag417.xml"/><Relationship Id="rId10" Type="http://schemas.openxmlformats.org/officeDocument/2006/relationships/image" Target="../media/image48.png"/><Relationship Id="rId4" Type="http://schemas.openxmlformats.org/officeDocument/2006/relationships/tags" Target="../tags/tag416.xml"/><Relationship Id="rId9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20.xml"/><Relationship Id="rId7" Type="http://schemas.openxmlformats.org/officeDocument/2006/relationships/image" Target="../media/image38.pn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98.png"/><Relationship Id="rId5" Type="http://schemas.openxmlformats.org/officeDocument/2006/relationships/tags" Target="../tags/tag422.xml"/><Relationship Id="rId10" Type="http://schemas.openxmlformats.org/officeDocument/2006/relationships/image" Target="../media/image41.png"/><Relationship Id="rId4" Type="http://schemas.openxmlformats.org/officeDocument/2006/relationships/tags" Target="../tags/tag421.xml"/><Relationship Id="rId9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25.xml"/><Relationship Id="rId7" Type="http://schemas.openxmlformats.org/officeDocument/2006/relationships/image" Target="../media/image43.pn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99.png"/><Relationship Id="rId5" Type="http://schemas.openxmlformats.org/officeDocument/2006/relationships/tags" Target="../tags/tag427.xml"/><Relationship Id="rId10" Type="http://schemas.openxmlformats.org/officeDocument/2006/relationships/image" Target="../media/image46.png"/><Relationship Id="rId4" Type="http://schemas.openxmlformats.org/officeDocument/2006/relationships/tags" Target="../tags/tag426.xml"/><Relationship Id="rId9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tags" Target="../tags/tag441.xml"/><Relationship Id="rId18" Type="http://schemas.openxmlformats.org/officeDocument/2006/relationships/image" Target="../media/image41.png"/><Relationship Id="rId26" Type="http://schemas.openxmlformats.org/officeDocument/2006/relationships/image" Target="../media/image107.png"/><Relationship Id="rId3" Type="http://schemas.openxmlformats.org/officeDocument/2006/relationships/tags" Target="../tags/tag431.xml"/><Relationship Id="rId21" Type="http://schemas.openxmlformats.org/officeDocument/2006/relationships/image" Target="../media/image40.png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image" Target="../media/image38.png"/><Relationship Id="rId25" Type="http://schemas.openxmlformats.org/officeDocument/2006/relationships/image" Target="../media/image48.png"/><Relationship Id="rId2" Type="http://schemas.openxmlformats.org/officeDocument/2006/relationships/tags" Target="../tags/tag430.xml"/><Relationship Id="rId16" Type="http://schemas.openxmlformats.org/officeDocument/2006/relationships/image" Target="../media/image52.png"/><Relationship Id="rId20" Type="http://schemas.openxmlformats.org/officeDocument/2006/relationships/image" Target="../media/image51.png"/><Relationship Id="rId29" Type="http://schemas.openxmlformats.org/officeDocument/2006/relationships/image" Target="../media/image110.png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image" Target="../media/image53.png"/><Relationship Id="rId5" Type="http://schemas.openxmlformats.org/officeDocument/2006/relationships/tags" Target="../tags/tag433.xml"/><Relationship Id="rId15" Type="http://schemas.openxmlformats.org/officeDocument/2006/relationships/image" Target="../media/image106.emf"/><Relationship Id="rId23" Type="http://schemas.openxmlformats.org/officeDocument/2006/relationships/image" Target="../media/image39.png"/><Relationship Id="rId28" Type="http://schemas.openxmlformats.org/officeDocument/2006/relationships/image" Target="../media/image109.png"/><Relationship Id="rId10" Type="http://schemas.openxmlformats.org/officeDocument/2006/relationships/tags" Target="../tags/tag438.xml"/><Relationship Id="rId19" Type="http://schemas.openxmlformats.org/officeDocument/2006/relationships/image" Target="../media/image50.png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slideLayout" Target="../slideLayouts/slideLayout21.xml"/><Relationship Id="rId22" Type="http://schemas.openxmlformats.org/officeDocument/2006/relationships/image" Target="../media/image49.png"/><Relationship Id="rId27" Type="http://schemas.openxmlformats.org/officeDocument/2006/relationships/image" Target="../media/image108.png"/><Relationship Id="rId30" Type="http://schemas.openxmlformats.org/officeDocument/2006/relationships/image" Target="../media/image11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449.xml"/><Relationship Id="rId13" Type="http://schemas.openxmlformats.org/officeDocument/2006/relationships/tags" Target="../tags/tag454.xml"/><Relationship Id="rId18" Type="http://schemas.openxmlformats.org/officeDocument/2006/relationships/tags" Target="../tags/tag459.xml"/><Relationship Id="rId3" Type="http://schemas.openxmlformats.org/officeDocument/2006/relationships/tags" Target="../tags/tag444.xml"/><Relationship Id="rId21" Type="http://schemas.openxmlformats.org/officeDocument/2006/relationships/tags" Target="../tags/tag462.xml"/><Relationship Id="rId7" Type="http://schemas.openxmlformats.org/officeDocument/2006/relationships/tags" Target="../tags/tag448.xml"/><Relationship Id="rId12" Type="http://schemas.openxmlformats.org/officeDocument/2006/relationships/tags" Target="../tags/tag453.xml"/><Relationship Id="rId17" Type="http://schemas.openxmlformats.org/officeDocument/2006/relationships/tags" Target="../tags/tag458.xml"/><Relationship Id="rId25" Type="http://schemas.openxmlformats.org/officeDocument/2006/relationships/image" Target="../media/image12.png"/><Relationship Id="rId2" Type="http://schemas.openxmlformats.org/officeDocument/2006/relationships/tags" Target="../tags/tag443.xml"/><Relationship Id="rId16" Type="http://schemas.openxmlformats.org/officeDocument/2006/relationships/tags" Target="../tags/tag457.xml"/><Relationship Id="rId20" Type="http://schemas.openxmlformats.org/officeDocument/2006/relationships/tags" Target="../tags/tag461.xml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tags" Target="../tags/tag452.xml"/><Relationship Id="rId24" Type="http://schemas.openxmlformats.org/officeDocument/2006/relationships/image" Target="../media/image113.png"/><Relationship Id="rId5" Type="http://schemas.openxmlformats.org/officeDocument/2006/relationships/tags" Target="../tags/tag446.xml"/><Relationship Id="rId15" Type="http://schemas.openxmlformats.org/officeDocument/2006/relationships/tags" Target="../tags/tag456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451.xml"/><Relationship Id="rId19" Type="http://schemas.openxmlformats.org/officeDocument/2006/relationships/tags" Target="../tags/tag460.xml"/><Relationship Id="rId4" Type="http://schemas.openxmlformats.org/officeDocument/2006/relationships/tags" Target="../tags/tag445.xml"/><Relationship Id="rId9" Type="http://schemas.openxmlformats.org/officeDocument/2006/relationships/tags" Target="../tags/tag450.xml"/><Relationship Id="rId14" Type="http://schemas.openxmlformats.org/officeDocument/2006/relationships/tags" Target="../tags/tag455.xml"/><Relationship Id="rId22" Type="http://schemas.openxmlformats.org/officeDocument/2006/relationships/tags" Target="../tags/tag46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13" Type="http://schemas.openxmlformats.org/officeDocument/2006/relationships/tags" Target="../tags/tag476.xml"/><Relationship Id="rId18" Type="http://schemas.openxmlformats.org/officeDocument/2006/relationships/tags" Target="../tags/tag481.xml"/><Relationship Id="rId26" Type="http://schemas.openxmlformats.org/officeDocument/2006/relationships/tags" Target="../tags/tag489.xml"/><Relationship Id="rId3" Type="http://schemas.openxmlformats.org/officeDocument/2006/relationships/tags" Target="../tags/tag466.xml"/><Relationship Id="rId21" Type="http://schemas.openxmlformats.org/officeDocument/2006/relationships/tags" Target="../tags/tag484.xml"/><Relationship Id="rId7" Type="http://schemas.openxmlformats.org/officeDocument/2006/relationships/tags" Target="../tags/tag470.xml"/><Relationship Id="rId12" Type="http://schemas.openxmlformats.org/officeDocument/2006/relationships/tags" Target="../tags/tag475.xml"/><Relationship Id="rId17" Type="http://schemas.openxmlformats.org/officeDocument/2006/relationships/tags" Target="../tags/tag480.xml"/><Relationship Id="rId25" Type="http://schemas.openxmlformats.org/officeDocument/2006/relationships/tags" Target="../tags/tag488.xml"/><Relationship Id="rId2" Type="http://schemas.openxmlformats.org/officeDocument/2006/relationships/tags" Target="../tags/tag465.xml"/><Relationship Id="rId16" Type="http://schemas.openxmlformats.org/officeDocument/2006/relationships/tags" Target="../tags/tag479.xml"/><Relationship Id="rId20" Type="http://schemas.openxmlformats.org/officeDocument/2006/relationships/tags" Target="../tags/tag483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tags" Target="../tags/tag474.xml"/><Relationship Id="rId24" Type="http://schemas.openxmlformats.org/officeDocument/2006/relationships/tags" Target="../tags/tag487.xml"/><Relationship Id="rId5" Type="http://schemas.openxmlformats.org/officeDocument/2006/relationships/tags" Target="../tags/tag468.xml"/><Relationship Id="rId15" Type="http://schemas.openxmlformats.org/officeDocument/2006/relationships/tags" Target="../tags/tag478.xml"/><Relationship Id="rId23" Type="http://schemas.openxmlformats.org/officeDocument/2006/relationships/tags" Target="../tags/tag486.xml"/><Relationship Id="rId28" Type="http://schemas.openxmlformats.org/officeDocument/2006/relationships/tags" Target="../tags/tag491.xml"/><Relationship Id="rId10" Type="http://schemas.openxmlformats.org/officeDocument/2006/relationships/tags" Target="../tags/tag473.xml"/><Relationship Id="rId19" Type="http://schemas.openxmlformats.org/officeDocument/2006/relationships/tags" Target="../tags/tag482.xml"/><Relationship Id="rId31" Type="http://schemas.openxmlformats.org/officeDocument/2006/relationships/image" Target="../media/image12.png"/><Relationship Id="rId4" Type="http://schemas.openxmlformats.org/officeDocument/2006/relationships/tags" Target="../tags/tag467.xml"/><Relationship Id="rId9" Type="http://schemas.openxmlformats.org/officeDocument/2006/relationships/tags" Target="../tags/tag472.xml"/><Relationship Id="rId14" Type="http://schemas.openxmlformats.org/officeDocument/2006/relationships/tags" Target="../tags/tag477.xml"/><Relationship Id="rId22" Type="http://schemas.openxmlformats.org/officeDocument/2006/relationships/tags" Target="../tags/tag485.xml"/><Relationship Id="rId27" Type="http://schemas.openxmlformats.org/officeDocument/2006/relationships/tags" Target="../tags/tag490.xml"/><Relationship Id="rId30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41575" y="2224534"/>
            <a:ext cx="8386686" cy="869098"/>
          </a:xfrm>
        </p:spPr>
        <p:txBody>
          <a:bodyPr/>
          <a:lstStyle/>
          <a:p>
            <a:r>
              <a:rPr lang="it-IT" dirty="0"/>
              <a:t>18de </a:t>
            </a:r>
            <a:r>
              <a:rPr lang="en-GB" dirty="0" err="1"/>
              <a:t>Vakantiebarometer</a:t>
            </a:r>
            <a:br>
              <a:rPr lang="en-GB" dirty="0"/>
            </a:br>
            <a:r>
              <a:rPr lang="en-GB" dirty="0" err="1"/>
              <a:t>Europ</a:t>
            </a:r>
            <a:r>
              <a:rPr lang="en-GB" dirty="0"/>
              <a:t> Assistance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3" y="3453774"/>
            <a:ext cx="2360135" cy="1574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28" y="4543720"/>
            <a:ext cx="2598433" cy="1733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04" y="3066142"/>
            <a:ext cx="2321469" cy="1504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34" y="1437764"/>
            <a:ext cx="2603529" cy="1490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347300" y="6416431"/>
            <a:ext cx="2317746" cy="2417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10" y="4903446"/>
            <a:ext cx="2275168" cy="1512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664662" y="102432"/>
            <a:ext cx="3471100" cy="12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TextBox 3"/>
          <p:cNvSpPr txBox="1"/>
          <p:nvPr/>
        </p:nvSpPr>
        <p:spPr>
          <a:xfrm>
            <a:off x="441575" y="5476973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tx2">
                    <a:lumMod val="75000"/>
                  </a:schemeClr>
                </a:solidFill>
              </a:rPr>
              <a:t>Woensdag</a:t>
            </a:r>
            <a:r>
              <a:rPr lang="fr-BE" dirty="0">
                <a:solidFill>
                  <a:schemeClr val="tx2">
                    <a:lumMod val="75000"/>
                  </a:schemeClr>
                </a:solidFill>
              </a:rPr>
              <a:t> 23 </a:t>
            </a:r>
            <a:r>
              <a:rPr lang="fr-BE" dirty="0" err="1">
                <a:solidFill>
                  <a:schemeClr val="tx2">
                    <a:lumMod val="75000"/>
                  </a:schemeClr>
                </a:solidFill>
              </a:rPr>
              <a:t>mei</a:t>
            </a:r>
            <a:r>
              <a:rPr lang="fr-BE" dirty="0">
                <a:solidFill>
                  <a:schemeClr val="tx2">
                    <a:lumMod val="75000"/>
                  </a:schemeClr>
                </a:solidFill>
              </a:rPr>
              <a:t> 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44" y="330860"/>
            <a:ext cx="2262475" cy="1506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77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47300" y="323344"/>
            <a:ext cx="8386686" cy="557458"/>
          </a:xfrm>
        </p:spPr>
        <p:txBody>
          <a:bodyPr/>
          <a:lstStyle/>
          <a:p>
            <a:r>
              <a:rPr lang="nl-NL" sz="2600" b="1" dirty="0"/>
              <a:t>Doelstellingen van de Vakantiebarometer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Sous-titre 30"/>
          <p:cNvSpPr txBox="1">
            <a:spLocks/>
          </p:cNvSpPr>
          <p:nvPr/>
        </p:nvSpPr>
        <p:spPr>
          <a:xfrm>
            <a:off x="347300" y="1071230"/>
            <a:ext cx="8386686" cy="456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i="1" dirty="0">
                <a:solidFill>
                  <a:schemeClr val="tx2"/>
                </a:solidFill>
              </a:rPr>
              <a:t>2. </a:t>
            </a:r>
            <a:r>
              <a:rPr lang="en-GB" sz="1600" b="1" i="1" cap="small" dirty="0" err="1">
                <a:solidFill>
                  <a:schemeClr val="tx2"/>
                </a:solidFill>
              </a:rPr>
              <a:t>Een</a:t>
            </a:r>
            <a:r>
              <a:rPr lang="en-GB" sz="1600" b="1" i="1" cap="small" dirty="0">
                <a:solidFill>
                  <a:schemeClr val="tx2"/>
                </a:solidFill>
              </a:rPr>
              <a:t> </a:t>
            </a:r>
            <a:r>
              <a:rPr lang="en-GB" sz="1600" b="1" i="1" cap="small" dirty="0" err="1">
                <a:solidFill>
                  <a:schemeClr val="tx2"/>
                </a:solidFill>
              </a:rPr>
              <a:t>operationeel</a:t>
            </a:r>
            <a:r>
              <a:rPr lang="en-GB" sz="1600" b="1" i="1" cap="small" dirty="0">
                <a:solidFill>
                  <a:schemeClr val="tx2"/>
                </a:solidFill>
              </a:rPr>
              <a:t> </a:t>
            </a:r>
            <a:r>
              <a:rPr lang="en-GB" sz="1600" b="1" i="1" cap="small" dirty="0" err="1">
                <a:solidFill>
                  <a:schemeClr val="tx2"/>
                </a:solidFill>
              </a:rPr>
              <a:t>hulpmiddel</a:t>
            </a:r>
            <a:r>
              <a:rPr lang="en-GB" sz="1600" b="1" i="1" cap="small" dirty="0">
                <a:solidFill>
                  <a:schemeClr val="tx2"/>
                </a:solidFill>
              </a:rPr>
              <a:t> </a:t>
            </a:r>
          </a:p>
          <a:p>
            <a:endParaRPr lang="en-GB" sz="1600" b="1" i="1" cap="small" dirty="0">
              <a:solidFill>
                <a:schemeClr val="tx2"/>
              </a:solidFill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7287" y="1037738"/>
            <a:ext cx="8382000" cy="4503616"/>
          </a:xfrm>
        </p:spPr>
        <p:txBody>
          <a:bodyPr/>
          <a:lstStyle/>
          <a:p>
            <a:pPr lvl="1" algn="l" eaLnBrk="1" fontAlgn="b" hangingPunct="1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defRPr/>
            </a:pPr>
            <a:endParaRPr lang="fr-BE" sz="1600" dirty="0">
              <a:solidFill>
                <a:schemeClr val="tx2"/>
              </a:solidFill>
              <a:cs typeface="Arial" pitchFamily="34" charset="0"/>
            </a:endParaRPr>
          </a:p>
          <a:p>
            <a:pPr marL="800100" lvl="1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Operationeel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gezien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,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laat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deze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b="1" dirty="0">
                <a:solidFill>
                  <a:schemeClr val="tx2"/>
                </a:solidFill>
                <a:cs typeface="Arial" charset="0"/>
              </a:rPr>
              <a:t>barometer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Europ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Assistance toe om de </a:t>
            </a:r>
            <a:r>
              <a:rPr lang="en-GB" sz="1400" b="1" dirty="0" err="1">
                <a:solidFill>
                  <a:schemeClr val="tx2"/>
                </a:solidFill>
                <a:cs typeface="Arial" charset="0"/>
              </a:rPr>
              <a:t>doeltreffendheid</a:t>
            </a:r>
            <a:r>
              <a:rPr lang="en-GB" sz="1400" b="1" dirty="0">
                <a:solidFill>
                  <a:schemeClr val="tx2"/>
                </a:solidFill>
                <a:cs typeface="Arial" charset="0"/>
              </a:rPr>
              <a:t> van de </a:t>
            </a:r>
            <a:r>
              <a:rPr lang="en-GB" sz="1400" b="1" dirty="0" err="1">
                <a:solidFill>
                  <a:schemeClr val="tx2"/>
                </a:solidFill>
                <a:cs typeface="Arial" charset="0"/>
              </a:rPr>
              <a:t>interventies</a:t>
            </a:r>
            <a:r>
              <a:rPr lang="en-GB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tijdens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de</a:t>
            </a:r>
            <a:r>
              <a:rPr lang="en-GB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b="1" dirty="0" err="1">
                <a:solidFill>
                  <a:schemeClr val="tx2"/>
                </a:solidFill>
                <a:cs typeface="Arial" charset="0"/>
              </a:rPr>
              <a:t>zomerperiode</a:t>
            </a:r>
            <a:r>
              <a:rPr lang="en-GB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te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cs typeface="Arial" charset="0"/>
              </a:rPr>
              <a:t>verbeteren</a:t>
            </a:r>
            <a:r>
              <a:rPr lang="en-GB" sz="1400" dirty="0">
                <a:solidFill>
                  <a:schemeClr val="tx2"/>
                </a:solidFill>
                <a:cs typeface="Arial" charset="0"/>
              </a:rPr>
              <a:t>:</a:t>
            </a:r>
          </a:p>
          <a:p>
            <a:pPr marL="1257300" lvl="2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nl-NL" sz="1400" b="1" dirty="0">
                <a:solidFill>
                  <a:schemeClr val="tx2"/>
                </a:solidFill>
                <a:cs typeface="Arial" charset="0"/>
              </a:rPr>
              <a:t>Medewerkers worden in België ingezet, 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rekening houdend met de reisbestemmingen</a:t>
            </a:r>
            <a:r>
              <a:rPr lang="nl-NL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(skills - talen) en het ‘</a:t>
            </a:r>
            <a:r>
              <a:rPr lang="nl-NL" sz="1400" b="1" dirty="0">
                <a:solidFill>
                  <a:schemeClr val="tx2"/>
                </a:solidFill>
                <a:cs typeface="Arial" charset="0"/>
              </a:rPr>
              <a:t>type’ pathologie 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(dokter aanwezig op het bijstandsplatform)</a:t>
            </a:r>
            <a:endParaRPr lang="nl-NL" sz="1400" b="1" dirty="0">
              <a:solidFill>
                <a:schemeClr val="tx2"/>
              </a:solidFill>
              <a:cs typeface="Arial" charset="0"/>
            </a:endParaRPr>
          </a:p>
          <a:p>
            <a:pPr marL="1257300" lvl="2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fr-BE" sz="1400" b="1" dirty="0" err="1">
                <a:solidFill>
                  <a:schemeClr val="tx2"/>
                </a:solidFill>
                <a:cs typeface="Arial" charset="0"/>
              </a:rPr>
              <a:t>Logistieke</a:t>
            </a:r>
            <a:r>
              <a:rPr lang="fr-BE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sz="1400" b="1" dirty="0" err="1">
                <a:solidFill>
                  <a:schemeClr val="tx2"/>
                </a:solidFill>
                <a:cs typeface="Arial" charset="0"/>
              </a:rPr>
              <a:t>voorbereiding</a:t>
            </a:r>
            <a:r>
              <a:rPr lang="fr-BE" sz="1400" b="1" dirty="0">
                <a:solidFill>
                  <a:schemeClr val="tx2"/>
                </a:solidFill>
                <a:cs typeface="Arial" charset="0"/>
              </a:rPr>
              <a:t>:</a:t>
            </a:r>
          </a:p>
          <a:p>
            <a:pPr marL="2171700" lvl="4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nl-NL" sz="1400" dirty="0">
                <a:solidFill>
                  <a:schemeClr val="tx2"/>
                </a:solidFill>
                <a:cs typeface="Arial" charset="0"/>
              </a:rPr>
              <a:t>Vloot vervangwagens (</a:t>
            </a:r>
            <a:r>
              <a:rPr lang="nl-NL" sz="1400" dirty="0" err="1">
                <a:solidFill>
                  <a:schemeClr val="tx2"/>
                </a:solidFill>
                <a:cs typeface="Arial" charset="0"/>
              </a:rPr>
              <a:t>monovolumes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 in Frankrijk, Italië en Spanje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)</a:t>
            </a:r>
          </a:p>
          <a:p>
            <a:pPr marL="2171700" lvl="4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Organisatie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van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lokale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depannagenetwerken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(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versterkt in het Zuiden van Frankrijk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)</a:t>
            </a:r>
          </a:p>
          <a:p>
            <a:pPr marL="2171700" lvl="4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pP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Aanpassing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aan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de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nieuwe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transportmiddelen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gebruikt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door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de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vakantiegangers</a:t>
            </a:r>
            <a:endParaRPr lang="fr-BE" sz="1400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8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6932"/>
          <a:stretch/>
        </p:blipFill>
        <p:spPr>
          <a:xfrm>
            <a:off x="8021" y="0"/>
            <a:ext cx="9135979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3102" y="362718"/>
            <a:ext cx="3810000" cy="1200329"/>
          </a:xfrm>
          <a:prstGeom prst="rect">
            <a:avLst/>
          </a:prstGeom>
          <a:solidFill>
            <a:srgbClr val="3143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Methodologie</a:t>
            </a:r>
            <a:r>
              <a:rPr lang="fr-BE" sz="36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r-BE" sz="3600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resultaten</a:t>
            </a:r>
            <a:endParaRPr lang="fr-BE" sz="3600" b="1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99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47300" y="310503"/>
            <a:ext cx="8386686" cy="557458"/>
          </a:xfrm>
        </p:spPr>
        <p:txBody>
          <a:bodyPr/>
          <a:lstStyle/>
          <a:p>
            <a:r>
              <a:rPr lang="en-GB" sz="2800" b="1" dirty="0" err="1"/>
              <a:t>Methodologie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22660" y="1155959"/>
            <a:ext cx="8229600" cy="2667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chemeClr val="tx2"/>
                </a:solidFill>
              </a:rPr>
              <a:t>Enquête </a:t>
            </a:r>
            <a:r>
              <a:rPr lang="fr-FR" sz="1600" dirty="0" err="1">
                <a:solidFill>
                  <a:schemeClr val="tx2"/>
                </a:solidFill>
              </a:rPr>
              <a:t>uitgevoerd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door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IPSOS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nl-BE" sz="1600" dirty="0">
                <a:solidFill>
                  <a:schemeClr val="tx2"/>
                </a:solidFill>
              </a:rPr>
              <a:t>bij</a:t>
            </a:r>
            <a:r>
              <a:rPr lang="nl-BE" sz="1600" dirty="0"/>
              <a:t> </a:t>
            </a:r>
            <a:r>
              <a:rPr lang="fr-FR" sz="1600" b="1" dirty="0">
                <a:solidFill>
                  <a:schemeClr val="tx2"/>
                </a:solidFill>
              </a:rPr>
              <a:t>16 000 </a:t>
            </a:r>
            <a:r>
              <a:rPr lang="fr-FR" sz="1600" b="1" dirty="0" err="1">
                <a:solidFill>
                  <a:schemeClr val="tx2"/>
                </a:solidFill>
              </a:rPr>
              <a:t>personen</a:t>
            </a:r>
            <a:r>
              <a:rPr lang="fr-FR" sz="1600" b="1" dirty="0">
                <a:solidFill>
                  <a:schemeClr val="tx2"/>
                </a:solidFill>
              </a:rPr>
              <a:t> </a:t>
            </a:r>
            <a:r>
              <a:rPr lang="fr-FR" sz="1600" dirty="0">
                <a:solidFill>
                  <a:schemeClr val="tx2"/>
                </a:solidFill>
              </a:rPr>
              <a:t>die in 14 </a:t>
            </a:r>
            <a:r>
              <a:rPr lang="fr-FR" sz="1600" dirty="0" err="1">
                <a:solidFill>
                  <a:schemeClr val="tx2"/>
                </a:solidFill>
              </a:rPr>
              <a:t>landen</a:t>
            </a:r>
            <a:r>
              <a:rPr lang="fr-FR" sz="1600" dirty="0">
                <a:solidFill>
                  <a:schemeClr val="tx2"/>
                </a:solidFill>
              </a:rPr>
              <a:t> (Europa, USA, </a:t>
            </a:r>
            <a:r>
              <a:rPr lang="fr-FR" sz="1600" dirty="0" err="1">
                <a:solidFill>
                  <a:schemeClr val="tx2"/>
                </a:solidFill>
              </a:rPr>
              <a:t>Brazilië</a:t>
            </a:r>
            <a:r>
              <a:rPr lang="fr-FR" sz="1600" dirty="0">
                <a:solidFill>
                  <a:schemeClr val="tx2"/>
                </a:solidFill>
              </a:rPr>
              <a:t>, </a:t>
            </a:r>
            <a:r>
              <a:rPr lang="fr-FR" sz="1600" dirty="0" err="1">
                <a:solidFill>
                  <a:schemeClr val="tx2"/>
                </a:solidFill>
              </a:rPr>
              <a:t>India</a:t>
            </a:r>
            <a:r>
              <a:rPr lang="fr-FR" sz="1600" dirty="0">
                <a:solidFill>
                  <a:schemeClr val="tx2"/>
                </a:solidFill>
              </a:rPr>
              <a:t> en China) </a:t>
            </a:r>
            <a:r>
              <a:rPr lang="fr-FR" sz="1600" dirty="0" err="1">
                <a:solidFill>
                  <a:schemeClr val="tx2"/>
                </a:solidFill>
              </a:rPr>
              <a:t>verblijven</a:t>
            </a:r>
            <a:r>
              <a:rPr lang="fr-FR" sz="1600" dirty="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150000"/>
              </a:lnSpc>
              <a:defRPr/>
            </a:pPr>
            <a:endParaRPr lang="fr-FR" sz="12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nl-NL" sz="1600" dirty="0">
                <a:solidFill>
                  <a:schemeClr val="tx2"/>
                </a:solidFill>
              </a:rPr>
              <a:t>De interviews werden online en telefonisch uitgevoerd tussen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b="1" dirty="0">
                <a:solidFill>
                  <a:schemeClr val="tx2"/>
                </a:solidFill>
              </a:rPr>
              <a:t>27 </a:t>
            </a:r>
            <a:r>
              <a:rPr lang="fr-FR" sz="1600" b="1" dirty="0" err="1">
                <a:solidFill>
                  <a:schemeClr val="tx2"/>
                </a:solidFill>
              </a:rPr>
              <a:t>maart</a:t>
            </a:r>
            <a:r>
              <a:rPr lang="fr-FR" sz="1600" b="1" dirty="0">
                <a:solidFill>
                  <a:schemeClr val="tx2"/>
                </a:solidFill>
              </a:rPr>
              <a:t> en 19 </a:t>
            </a:r>
            <a:r>
              <a:rPr lang="fr-FR" sz="1600" b="1" dirty="0" err="1">
                <a:solidFill>
                  <a:schemeClr val="tx2"/>
                </a:solidFill>
              </a:rPr>
              <a:t>april</a:t>
            </a:r>
            <a:r>
              <a:rPr lang="fr-FR" sz="1600" b="1" dirty="0">
                <a:solidFill>
                  <a:schemeClr val="tx2"/>
                </a:solidFill>
              </a:rPr>
              <a:t> 2018</a:t>
            </a:r>
            <a:r>
              <a:rPr lang="fr-FR" sz="1600" dirty="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150000"/>
              </a:lnSpc>
              <a:defRPr/>
            </a:pPr>
            <a:endParaRPr lang="fr-FR" sz="12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nl-NL" sz="1600" b="1" dirty="0">
                <a:solidFill>
                  <a:schemeClr val="tx2"/>
                </a:solidFill>
              </a:rPr>
              <a:t>“Vakantie”</a:t>
            </a:r>
            <a:r>
              <a:rPr lang="nl-NL" sz="1600" dirty="0">
                <a:solidFill>
                  <a:schemeClr val="tx2"/>
                </a:solidFill>
              </a:rPr>
              <a:t> = meer dan 4 opeenvolgende nachten die men buitenshuis doorbrengt,  uitgezonderd professionele redenen, van juni t.e.m. september 2018</a:t>
            </a:r>
            <a:r>
              <a:rPr lang="fr-FR" sz="16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fr-FR" sz="12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nl-NL" sz="1600" b="1" dirty="0">
                <a:solidFill>
                  <a:schemeClr val="tx2"/>
                </a:solidFill>
              </a:rPr>
              <a:t>Nationale steekproeven representatief </a:t>
            </a:r>
            <a:r>
              <a:rPr lang="nl-NL" sz="1600" dirty="0">
                <a:solidFill>
                  <a:schemeClr val="tx2"/>
                </a:solidFill>
              </a:rPr>
              <a:t>voor de nationale bevolking, leeftijd 18 jaar en ouder, samengesteld volgens een quotamethode (geslacht, leeftijd, beroep van gezinshoofd, na een selectie per regio en omvang van agglomeratie).</a:t>
            </a:r>
          </a:p>
          <a:p>
            <a:pPr>
              <a:lnSpc>
                <a:spcPct val="150000"/>
              </a:lnSpc>
              <a:defRPr/>
            </a:pPr>
            <a:endParaRPr lang="fr-FR" sz="12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sz="1400" dirty="0" err="1">
                <a:solidFill>
                  <a:schemeClr val="tx2"/>
                </a:solidFill>
              </a:rPr>
              <a:t>Foutenmarge</a:t>
            </a:r>
            <a:r>
              <a:rPr lang="fr-FR" sz="1400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fr-FR" sz="1400" dirty="0">
                <a:solidFill>
                  <a:schemeClr val="tx2"/>
                </a:solidFill>
              </a:rPr>
              <a:t>      op 1000 </a:t>
            </a:r>
            <a:r>
              <a:rPr lang="fr-FR" sz="1400" dirty="0" err="1">
                <a:solidFill>
                  <a:schemeClr val="tx2"/>
                </a:solidFill>
              </a:rPr>
              <a:t>deelnemers</a:t>
            </a:r>
            <a:r>
              <a:rPr lang="fr-FR" sz="1400" dirty="0">
                <a:solidFill>
                  <a:schemeClr val="tx2"/>
                </a:solidFill>
              </a:rPr>
              <a:t>/land: 1,4% à 3,1%</a:t>
            </a:r>
          </a:p>
          <a:p>
            <a:pPr>
              <a:lnSpc>
                <a:spcPct val="150000"/>
              </a:lnSpc>
              <a:defRPr/>
            </a:pPr>
            <a:r>
              <a:rPr lang="fr-FR" sz="1400" dirty="0">
                <a:solidFill>
                  <a:schemeClr val="tx2"/>
                </a:solidFill>
              </a:rPr>
              <a:t>      op 2000 </a:t>
            </a:r>
            <a:r>
              <a:rPr lang="fr-FR" sz="1400" dirty="0" err="1">
                <a:solidFill>
                  <a:schemeClr val="tx2"/>
                </a:solidFill>
              </a:rPr>
              <a:t>deelnemers</a:t>
            </a:r>
            <a:r>
              <a:rPr lang="fr-FR" sz="1400" dirty="0">
                <a:solidFill>
                  <a:schemeClr val="tx2"/>
                </a:solidFill>
              </a:rPr>
              <a:t>/land: 1% à 2.3%</a:t>
            </a:r>
          </a:p>
          <a:p>
            <a:pPr>
              <a:lnSpc>
                <a:spcPct val="150000"/>
              </a:lnSpc>
              <a:defRPr/>
            </a:pPr>
            <a:endParaRPr lang="fr-FR" sz="14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fr-FR" sz="1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fr-FR" sz="1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fr-FR" dirty="0"/>
          </a:p>
          <a:p>
            <a:pPr>
              <a:defRPr/>
            </a:pPr>
            <a:endParaRPr lang="fr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47300" y="328554"/>
            <a:ext cx="8386686" cy="557458"/>
          </a:xfrm>
        </p:spPr>
        <p:txBody>
          <a:bodyPr/>
          <a:lstStyle/>
          <a:p>
            <a:r>
              <a:rPr lang="fr-BE" sz="2800" b="1" dirty="0" err="1"/>
              <a:t>Verdeling</a:t>
            </a:r>
            <a:r>
              <a:rPr lang="fr-BE" sz="2800" b="1" dirty="0"/>
              <a:t> van enquête 2018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79" name="ZoneTexte 6"/>
          <p:cNvSpPr txBox="1"/>
          <p:nvPr>
            <p:custDataLst>
              <p:tags r:id="rId1"/>
            </p:custDataLst>
          </p:nvPr>
        </p:nvSpPr>
        <p:spPr>
          <a:xfrm>
            <a:off x="3407866" y="1048219"/>
            <a:ext cx="261802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>
              <a:defRPr b="0" i="0"/>
            </a:pPr>
            <a:r>
              <a:rPr lang="fr-BE" sz="2400" b="1" dirty="0" err="1">
                <a:solidFill>
                  <a:schemeClr val="tx2"/>
                </a:solidFill>
              </a:rPr>
              <a:t>Verdeling</a:t>
            </a:r>
            <a:r>
              <a:rPr lang="fr-BE" sz="2400" b="1" dirty="0">
                <a:solidFill>
                  <a:schemeClr val="tx2"/>
                </a:solidFill>
              </a:rPr>
              <a:t> Europa</a:t>
            </a:r>
            <a:r>
              <a:rPr lang="x-none" sz="24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0" name="Espace réservé du texte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89422" y="5491446"/>
            <a:ext cx="2142770" cy="771251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 b="0" i="0"/>
            </a:pPr>
            <a:r>
              <a:rPr lang="x-none" dirty="0">
                <a:solidFill>
                  <a:schemeClr val="tx2"/>
                </a:solidFill>
              </a:rPr>
              <a:t>1</a:t>
            </a:r>
            <a:r>
              <a:rPr lang="fr-BE" dirty="0">
                <a:solidFill>
                  <a:schemeClr val="tx2"/>
                </a:solidFill>
              </a:rPr>
              <a:t>4</a:t>
            </a:r>
            <a:r>
              <a:rPr lang="x-non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landen</a:t>
            </a:r>
            <a:endParaRPr lang="x-none" dirty="0">
              <a:solidFill>
                <a:schemeClr val="tx2"/>
              </a:solidFill>
            </a:endParaRPr>
          </a:p>
          <a:p>
            <a:pPr algn="ctr">
              <a:buNone/>
              <a:defRPr b="0" i="0"/>
            </a:pPr>
            <a:r>
              <a:rPr lang="x-none" dirty="0">
                <a:solidFill>
                  <a:schemeClr val="tx2"/>
                </a:solidFill>
              </a:rPr>
              <a:t>1</a:t>
            </a:r>
            <a:r>
              <a:rPr lang="fr-BE" dirty="0">
                <a:solidFill>
                  <a:schemeClr val="tx2"/>
                </a:solidFill>
              </a:rPr>
              <a:t>6.</a:t>
            </a:r>
            <a:r>
              <a:rPr lang="x-none" dirty="0">
                <a:solidFill>
                  <a:schemeClr val="tx2"/>
                </a:solidFill>
              </a:rPr>
              <a:t>000 interviews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19093" y="1336320"/>
            <a:ext cx="21534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762">
              <a:defRPr b="0" i="0"/>
            </a:pPr>
            <a:r>
              <a:rPr lang="fr-BE" sz="2400" b="1" dirty="0" err="1">
                <a:solidFill>
                  <a:schemeClr val="tx2"/>
                </a:solidFill>
              </a:rPr>
              <a:t>Verdeling</a:t>
            </a:r>
            <a:r>
              <a:rPr lang="fr-BE" sz="2400" b="1" dirty="0">
                <a:solidFill>
                  <a:schemeClr val="tx2"/>
                </a:solidFill>
              </a:rPr>
              <a:t> VS </a:t>
            </a:r>
          </a:p>
          <a:p>
            <a:pPr marL="4762">
              <a:defRPr b="0" i="0"/>
            </a:pPr>
            <a:r>
              <a:rPr lang="fr-BE" sz="2400" b="1" dirty="0">
                <a:solidFill>
                  <a:schemeClr val="tx2"/>
                </a:solidFill>
              </a:rPr>
              <a:t>&amp; </a:t>
            </a:r>
            <a:r>
              <a:rPr lang="fr-BE" sz="2400" b="1" dirty="0" err="1">
                <a:solidFill>
                  <a:schemeClr val="tx2"/>
                </a:solidFill>
              </a:rPr>
              <a:t>Brazilië</a:t>
            </a:r>
            <a:r>
              <a:rPr lang="x-none" sz="2400" b="1" dirty="0">
                <a:solidFill>
                  <a:schemeClr val="tx2"/>
                </a:solidFill>
              </a:rPr>
              <a:t> </a:t>
            </a:r>
          </a:p>
        </p:txBody>
      </p:sp>
      <p:grpSp>
        <p:nvGrpSpPr>
          <p:cNvPr id="82" name="Groupe 124"/>
          <p:cNvGrpSpPr/>
          <p:nvPr/>
        </p:nvGrpSpPr>
        <p:grpSpPr>
          <a:xfrm>
            <a:off x="3108872" y="2168010"/>
            <a:ext cx="1019804" cy="937930"/>
            <a:chOff x="4194567" y="2785889"/>
            <a:chExt cx="303662" cy="295436"/>
          </a:xfrm>
        </p:grpSpPr>
        <p:sp>
          <p:nvSpPr>
            <p:cNvPr id="83" name="Freeform 404">
              <a:extLst/>
            </p:cNvPr>
            <p:cNvSpPr>
              <a:spLocks/>
            </p:cNvSpPr>
            <p:nvPr/>
          </p:nvSpPr>
          <p:spPr bwMode="auto">
            <a:xfrm>
              <a:off x="4303017" y="2785889"/>
              <a:ext cx="195212" cy="295436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rgbClr val="CFD1D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84" name="Freeform 725">
              <a:extLst/>
            </p:cNvPr>
            <p:cNvSpPr>
              <a:spLocks/>
            </p:cNvSpPr>
            <p:nvPr/>
          </p:nvSpPr>
          <p:spPr bwMode="auto">
            <a:xfrm>
              <a:off x="4194567" y="2909404"/>
              <a:ext cx="116795" cy="121846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85" name="Freeform 726">
              <a:extLst/>
            </p:cNvPr>
            <p:cNvSpPr>
              <a:spLocks/>
            </p:cNvSpPr>
            <p:nvPr/>
          </p:nvSpPr>
          <p:spPr bwMode="auto">
            <a:xfrm>
              <a:off x="4252962" y="2904398"/>
              <a:ext cx="78419" cy="48405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FD1D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</p:grpSp>
      <p:grpSp>
        <p:nvGrpSpPr>
          <p:cNvPr id="86" name="Groupe 104"/>
          <p:cNvGrpSpPr/>
          <p:nvPr/>
        </p:nvGrpSpPr>
        <p:grpSpPr>
          <a:xfrm>
            <a:off x="3038958" y="2753741"/>
            <a:ext cx="4945116" cy="2301887"/>
            <a:chOff x="5703046" y="2959249"/>
            <a:chExt cx="1541462" cy="708025"/>
          </a:xfrm>
        </p:grpSpPr>
        <p:sp>
          <p:nvSpPr>
            <p:cNvPr id="87" name="Freeform 321"/>
            <p:cNvSpPr>
              <a:spLocks/>
            </p:cNvSpPr>
            <p:nvPr/>
          </p:nvSpPr>
          <p:spPr bwMode="auto">
            <a:xfrm rot="730076">
              <a:off x="5703046" y="3375174"/>
              <a:ext cx="360362" cy="282575"/>
            </a:xfrm>
            <a:custGeom>
              <a:avLst/>
              <a:gdLst>
                <a:gd name="T0" fmla="*/ 2147483647 w 10000"/>
                <a:gd name="T1" fmla="*/ 938283244 h 10009"/>
                <a:gd name="T2" fmla="*/ 2147483647 w 10000"/>
                <a:gd name="T3" fmla="*/ 911640292 h 10009"/>
                <a:gd name="T4" fmla="*/ 2147483647 w 10000"/>
                <a:gd name="T5" fmla="*/ 811414149 h 10009"/>
                <a:gd name="T6" fmla="*/ 2147483647 w 10000"/>
                <a:gd name="T7" fmla="*/ 851378578 h 10009"/>
                <a:gd name="T8" fmla="*/ 2147483647 w 10000"/>
                <a:gd name="T9" fmla="*/ 851378578 h 10009"/>
                <a:gd name="T10" fmla="*/ 2147483647 w 10000"/>
                <a:gd name="T11" fmla="*/ 465665011 h 10009"/>
                <a:gd name="T12" fmla="*/ 2147483647 w 10000"/>
                <a:gd name="T13" fmla="*/ 5715643 h 10009"/>
                <a:gd name="T14" fmla="*/ 2147483647 w 10000"/>
                <a:gd name="T15" fmla="*/ 216968335 h 10009"/>
                <a:gd name="T16" fmla="*/ 2147483647 w 10000"/>
                <a:gd name="T17" fmla="*/ 5715643 h 10009"/>
                <a:gd name="T18" fmla="*/ 1357109501 w 10000"/>
                <a:gd name="T19" fmla="*/ 216968335 h 10009"/>
                <a:gd name="T20" fmla="*/ 0 w 10000"/>
                <a:gd name="T21" fmla="*/ 640125827 h 10009"/>
                <a:gd name="T22" fmla="*/ 905847371 w 10000"/>
                <a:gd name="T23" fmla="*/ 1697671768 h 10009"/>
                <a:gd name="T24" fmla="*/ 1811693590 w 10000"/>
                <a:gd name="T25" fmla="*/ 1274536579 h 10009"/>
                <a:gd name="T26" fmla="*/ 2147483647 w 10000"/>
                <a:gd name="T27" fmla="*/ 1485789329 h 10009"/>
                <a:gd name="T28" fmla="*/ 2147483647 w 10000"/>
                <a:gd name="T29" fmla="*/ 1697671768 h 10009"/>
                <a:gd name="T30" fmla="*/ 2147483647 w 10000"/>
                <a:gd name="T31" fmla="*/ 1697671768 h 10009"/>
                <a:gd name="T32" fmla="*/ 2147483647 w 10000"/>
                <a:gd name="T33" fmla="*/ 1908946652 h 10009"/>
                <a:gd name="T34" fmla="*/ 2147483647 w 10000"/>
                <a:gd name="T35" fmla="*/ 2147483647 h 10009"/>
                <a:gd name="T36" fmla="*/ 2147483647 w 10000"/>
                <a:gd name="T37" fmla="*/ 2147483647 h 10009"/>
                <a:gd name="T38" fmla="*/ 2147483647 w 10000"/>
                <a:gd name="T39" fmla="*/ 2147483647 h 10009"/>
                <a:gd name="T40" fmla="*/ 2147483647 w 10000"/>
                <a:gd name="T41" fmla="*/ 2147483647 h 10009"/>
                <a:gd name="T42" fmla="*/ 2147483647 w 10000"/>
                <a:gd name="T43" fmla="*/ 2147483647 h 10009"/>
                <a:gd name="T44" fmla="*/ 2147483647 w 10000"/>
                <a:gd name="T45" fmla="*/ 2147483647 h 10009"/>
                <a:gd name="T46" fmla="*/ 2147483647 w 10000"/>
                <a:gd name="T47" fmla="*/ 2147483647 h 10009"/>
                <a:gd name="T48" fmla="*/ 2147483647 w 10000"/>
                <a:gd name="T49" fmla="*/ 2147483647 h 10009"/>
                <a:gd name="T50" fmla="*/ 2147483647 w 10000"/>
                <a:gd name="T51" fmla="*/ 2147483647 h 10009"/>
                <a:gd name="T52" fmla="*/ 2147483647 w 10000"/>
                <a:gd name="T53" fmla="*/ 2147483647 h 10009"/>
                <a:gd name="T54" fmla="*/ 2147483647 w 10000"/>
                <a:gd name="T55" fmla="*/ 2147483647 h 10009"/>
                <a:gd name="T56" fmla="*/ 2147483647 w 10000"/>
                <a:gd name="T57" fmla="*/ 2147483647 h 10009"/>
                <a:gd name="T58" fmla="*/ 2147483647 w 10000"/>
                <a:gd name="T59" fmla="*/ 2147483647 h 10009"/>
                <a:gd name="T60" fmla="*/ 2147483647 w 10000"/>
                <a:gd name="T61" fmla="*/ 2147483647 h 10009"/>
                <a:gd name="T62" fmla="*/ 2147483647 w 10000"/>
                <a:gd name="T63" fmla="*/ 2147483647 h 10009"/>
                <a:gd name="T64" fmla="*/ 2147483647 w 10000"/>
                <a:gd name="T65" fmla="*/ 2147483647 h 10009"/>
                <a:gd name="T66" fmla="*/ 2147483647 w 10000"/>
                <a:gd name="T67" fmla="*/ 2147483647 h 10009"/>
                <a:gd name="T68" fmla="*/ 2147483647 w 10000"/>
                <a:gd name="T69" fmla="*/ 2147483647 h 10009"/>
                <a:gd name="T70" fmla="*/ 2147483647 w 10000"/>
                <a:gd name="T71" fmla="*/ 2147483647 h 10009"/>
                <a:gd name="T72" fmla="*/ 2147483647 w 10000"/>
                <a:gd name="T73" fmla="*/ 1806156133 h 10009"/>
                <a:gd name="T74" fmla="*/ 2147483647 w 10000"/>
                <a:gd name="T75" fmla="*/ 1111484346 h 10009"/>
                <a:gd name="T76" fmla="*/ 2147483647 w 10000"/>
                <a:gd name="T77" fmla="*/ 1013777859 h 10009"/>
                <a:gd name="T78" fmla="*/ 2147483647 w 10000"/>
                <a:gd name="T79" fmla="*/ 1011258203 h 10009"/>
                <a:gd name="T80" fmla="*/ 2147483647 w 10000"/>
                <a:gd name="T81" fmla="*/ 938283244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9"/>
                <a:gd name="T125" fmla="*/ 10000 w 10000"/>
                <a:gd name="T126" fmla="*/ 10009 h 100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322"/>
            <p:cNvSpPr>
              <a:spLocks/>
            </p:cNvSpPr>
            <p:nvPr/>
          </p:nvSpPr>
          <p:spPr bwMode="auto">
            <a:xfrm rot="926903">
              <a:off x="5712572" y="3394224"/>
              <a:ext cx="90487" cy="198437"/>
            </a:xfrm>
            <a:custGeom>
              <a:avLst/>
              <a:gdLst>
                <a:gd name="T0" fmla="*/ 47081870 w 10000"/>
                <a:gd name="T1" fmla="*/ 1062621086 h 10437"/>
                <a:gd name="T2" fmla="*/ 47081870 w 10000"/>
                <a:gd name="T3" fmla="*/ 1000778581 h 10437"/>
                <a:gd name="T4" fmla="*/ 48750305 w 10000"/>
                <a:gd name="T5" fmla="*/ 881278826 h 10437"/>
                <a:gd name="T6" fmla="*/ 53808454 w 10000"/>
                <a:gd name="T7" fmla="*/ 753133556 h 10437"/>
                <a:gd name="T8" fmla="*/ 53808454 w 10000"/>
                <a:gd name="T9" fmla="*/ 691291051 h 10437"/>
                <a:gd name="T10" fmla="*/ 55852590 w 10000"/>
                <a:gd name="T11" fmla="*/ 543104583 h 10437"/>
                <a:gd name="T12" fmla="*/ 60534350 w 10000"/>
                <a:gd name="T13" fmla="*/ 443653479 h 10437"/>
                <a:gd name="T14" fmla="*/ 61550120 w 10000"/>
                <a:gd name="T15" fmla="*/ 322978579 h 10437"/>
                <a:gd name="T16" fmla="*/ 67260210 w 10000"/>
                <a:gd name="T17" fmla="*/ 196015375 h 10437"/>
                <a:gd name="T18" fmla="*/ 60534350 w 10000"/>
                <a:gd name="T19" fmla="*/ 134173136 h 10437"/>
                <a:gd name="T20" fmla="*/ 53808454 w 10000"/>
                <a:gd name="T21" fmla="*/ 61842639 h 10437"/>
                <a:gd name="T22" fmla="*/ 33630141 w 10000"/>
                <a:gd name="T23" fmla="*/ 0 h 10437"/>
                <a:gd name="T24" fmla="*/ 20178331 w 10000"/>
                <a:gd name="T25" fmla="*/ 61842639 h 10437"/>
                <a:gd name="T26" fmla="*/ 13451733 w 10000"/>
                <a:gd name="T27" fmla="*/ 134173136 h 10437"/>
                <a:gd name="T28" fmla="*/ 8306950 w 10000"/>
                <a:gd name="T29" fmla="*/ 187238748 h 10437"/>
                <a:gd name="T30" fmla="*/ 13451733 w 10000"/>
                <a:gd name="T31" fmla="*/ 381680165 h 10437"/>
                <a:gd name="T32" fmla="*/ 13451733 w 10000"/>
                <a:gd name="T33" fmla="*/ 629318193 h 10437"/>
                <a:gd name="T34" fmla="*/ 1540306 w 10000"/>
                <a:gd name="T35" fmla="*/ 813147788 h 10437"/>
                <a:gd name="T36" fmla="*/ 0 w 10000"/>
                <a:gd name="T37" fmla="*/ 938798574 h 10437"/>
                <a:gd name="T38" fmla="*/ 4372006 w 10000"/>
                <a:gd name="T39" fmla="*/ 1011389870 h 10437"/>
                <a:gd name="T40" fmla="*/ 13451733 w 10000"/>
                <a:gd name="T41" fmla="*/ 1000778581 h 10437"/>
                <a:gd name="T42" fmla="*/ 7620887 w 10000"/>
                <a:gd name="T43" fmla="*/ 1362273355 h 10437"/>
                <a:gd name="T44" fmla="*/ 43604781 w 10000"/>
                <a:gd name="T45" fmla="*/ 1367516637 h 10437"/>
                <a:gd name="T46" fmla="*/ 48279085 w 10000"/>
                <a:gd name="T47" fmla="*/ 1235570931 h 10437"/>
                <a:gd name="T48" fmla="*/ 47081870 w 10000"/>
                <a:gd name="T49" fmla="*/ 1186436298 h 10437"/>
                <a:gd name="T50" fmla="*/ 47081870 w 10000"/>
                <a:gd name="T51" fmla="*/ 106262108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00"/>
                <a:gd name="T79" fmla="*/ 0 h 10437"/>
                <a:gd name="T80" fmla="*/ 10000 w 10000"/>
                <a:gd name="T81" fmla="*/ 10437 h 104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341"/>
            <p:cNvSpPr>
              <a:spLocks/>
            </p:cNvSpPr>
            <p:nvPr/>
          </p:nvSpPr>
          <p:spPr bwMode="auto">
            <a:xfrm>
              <a:off x="6242796" y="3268810"/>
              <a:ext cx="190500" cy="84138"/>
            </a:xfrm>
            <a:custGeom>
              <a:avLst/>
              <a:gdLst>
                <a:gd name="T0" fmla="*/ 1265222172 w 10000"/>
                <a:gd name="T1" fmla="*/ 27378099 h 10000"/>
                <a:gd name="T2" fmla="*/ 1320279089 w 10000"/>
                <a:gd name="T3" fmla="*/ 18248911 h 10000"/>
                <a:gd name="T4" fmla="*/ 1320279089 w 10000"/>
                <a:gd name="T5" fmla="*/ 18248911 h 10000"/>
                <a:gd name="T6" fmla="*/ 1265222172 w 10000"/>
                <a:gd name="T7" fmla="*/ 9124455 h 10000"/>
                <a:gd name="T8" fmla="*/ 1265222172 w 10000"/>
                <a:gd name="T9" fmla="*/ 4561912 h 10000"/>
                <a:gd name="T10" fmla="*/ 1210302720 w 10000"/>
                <a:gd name="T11" fmla="*/ 4561912 h 10000"/>
                <a:gd name="T12" fmla="*/ 990211603 w 10000"/>
                <a:gd name="T13" fmla="*/ 0 h 10000"/>
                <a:gd name="T14" fmla="*/ 935153772 w 10000"/>
                <a:gd name="T15" fmla="*/ 4561912 h 10000"/>
                <a:gd name="T16" fmla="*/ 770119876 w 10000"/>
                <a:gd name="T17" fmla="*/ 4561912 h 10000"/>
                <a:gd name="T18" fmla="*/ 715193718 w 10000"/>
                <a:gd name="T19" fmla="*/ 9124455 h 10000"/>
                <a:gd name="T20" fmla="*/ 605085523 w 10000"/>
                <a:gd name="T21" fmla="*/ 13686366 h 10000"/>
                <a:gd name="T22" fmla="*/ 660143202 w 10000"/>
                <a:gd name="T23" fmla="*/ 22810821 h 10000"/>
                <a:gd name="T24" fmla="*/ 605085523 w 10000"/>
                <a:gd name="T25" fmla="*/ 27378099 h 10000"/>
                <a:gd name="T26" fmla="*/ 550159670 w 10000"/>
                <a:gd name="T27" fmla="*/ 27378099 h 10000"/>
                <a:gd name="T28" fmla="*/ 330067943 w 10000"/>
                <a:gd name="T29" fmla="*/ 31940076 h 10000"/>
                <a:gd name="T30" fmla="*/ 220091651 w 10000"/>
                <a:gd name="T31" fmla="*/ 31940076 h 10000"/>
                <a:gd name="T32" fmla="*/ 55057393 w 10000"/>
                <a:gd name="T33" fmla="*/ 31940076 h 10000"/>
                <a:gd name="T34" fmla="*/ 0 w 10000"/>
                <a:gd name="T35" fmla="*/ 31940076 h 10000"/>
                <a:gd name="T36" fmla="*/ 55057393 w 10000"/>
                <a:gd name="T37" fmla="*/ 36502567 h 10000"/>
                <a:gd name="T38" fmla="*/ 165034277 w 10000"/>
                <a:gd name="T39" fmla="*/ 45626993 h 10000"/>
                <a:gd name="T40" fmla="*/ 220091651 w 10000"/>
                <a:gd name="T41" fmla="*/ 50188987 h 10000"/>
                <a:gd name="T42" fmla="*/ 275017504 w 10000"/>
                <a:gd name="T43" fmla="*/ 45626993 h 10000"/>
                <a:gd name="T44" fmla="*/ 495102144 w 10000"/>
                <a:gd name="T45" fmla="*/ 45626993 h 10000"/>
                <a:gd name="T46" fmla="*/ 715193718 w 10000"/>
                <a:gd name="T47" fmla="*/ 50188987 h 10000"/>
                <a:gd name="T48" fmla="*/ 770119876 w 10000"/>
                <a:gd name="T49" fmla="*/ 50188987 h 10000"/>
                <a:gd name="T50" fmla="*/ 990211603 w 10000"/>
                <a:gd name="T51" fmla="*/ 50188987 h 10000"/>
                <a:gd name="T52" fmla="*/ 1155245498 w 10000"/>
                <a:gd name="T53" fmla="*/ 41064528 h 10000"/>
                <a:gd name="T54" fmla="*/ 1210302720 w 10000"/>
                <a:gd name="T55" fmla="*/ 41064528 h 10000"/>
                <a:gd name="T56" fmla="*/ 1265222172 w 10000"/>
                <a:gd name="T57" fmla="*/ 27378099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00"/>
                <a:gd name="T88" fmla="*/ 0 h 10000"/>
                <a:gd name="T89" fmla="*/ 10000 w 10000"/>
                <a:gd name="T90" fmla="*/ 10000 h 1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342"/>
            <p:cNvSpPr>
              <a:spLocks/>
            </p:cNvSpPr>
            <p:nvPr/>
          </p:nvSpPr>
          <p:spPr bwMode="auto">
            <a:xfrm rot="471028">
              <a:off x="5915771" y="3164035"/>
              <a:ext cx="304800" cy="293688"/>
            </a:xfrm>
            <a:custGeom>
              <a:avLst/>
              <a:gdLst>
                <a:gd name="T0" fmla="*/ 2147483647 w 10043"/>
                <a:gd name="T1" fmla="*/ 2147483647 h 10000"/>
                <a:gd name="T2" fmla="*/ 2147483647 w 10043"/>
                <a:gd name="T3" fmla="*/ 2147483647 h 10000"/>
                <a:gd name="T4" fmla="*/ 2147483647 w 10043"/>
                <a:gd name="T5" fmla="*/ 2147483647 h 10000"/>
                <a:gd name="T6" fmla="*/ 2147483647 w 10043"/>
                <a:gd name="T7" fmla="*/ 2147483647 h 10000"/>
                <a:gd name="T8" fmla="*/ 2147483647 w 10043"/>
                <a:gd name="T9" fmla="*/ 2147483647 h 10000"/>
                <a:gd name="T10" fmla="*/ 2147483647 w 10043"/>
                <a:gd name="T11" fmla="*/ 2147483647 h 10000"/>
                <a:gd name="T12" fmla="*/ 2147483647 w 10043"/>
                <a:gd name="T13" fmla="*/ 2147483647 h 10000"/>
                <a:gd name="T14" fmla="*/ 2147483647 w 10043"/>
                <a:gd name="T15" fmla="*/ 2147483647 h 10000"/>
                <a:gd name="T16" fmla="*/ 2147483647 w 10043"/>
                <a:gd name="T17" fmla="*/ 2147483647 h 10000"/>
                <a:gd name="T18" fmla="*/ 2147483647 w 10043"/>
                <a:gd name="T19" fmla="*/ 2147483647 h 10000"/>
                <a:gd name="T20" fmla="*/ 2147483647 w 10043"/>
                <a:gd name="T21" fmla="*/ 2147483647 h 10000"/>
                <a:gd name="T22" fmla="*/ 2147483647 w 10043"/>
                <a:gd name="T23" fmla="*/ 1990462359 h 10000"/>
                <a:gd name="T24" fmla="*/ 2147483647 w 10043"/>
                <a:gd name="T25" fmla="*/ 1809443954 h 10000"/>
                <a:gd name="T26" fmla="*/ 2147483647 w 10043"/>
                <a:gd name="T27" fmla="*/ 1628426019 h 10000"/>
                <a:gd name="T28" fmla="*/ 2147483647 w 10043"/>
                <a:gd name="T29" fmla="*/ 1447408085 h 10000"/>
                <a:gd name="T30" fmla="*/ 2147483647 w 10043"/>
                <a:gd name="T31" fmla="*/ 1266390150 h 10000"/>
                <a:gd name="T32" fmla="*/ 2147483647 w 10043"/>
                <a:gd name="T33" fmla="*/ 1085372215 h 10000"/>
                <a:gd name="T34" fmla="*/ 2147483647 w 10043"/>
                <a:gd name="T35" fmla="*/ 905088970 h 10000"/>
                <a:gd name="T36" fmla="*/ 2147483647 w 10043"/>
                <a:gd name="T37" fmla="*/ 543053100 h 10000"/>
                <a:gd name="T38" fmla="*/ 2147483647 w 10043"/>
                <a:gd name="T39" fmla="*/ 362035752 h 10000"/>
                <a:gd name="T40" fmla="*/ 2147483647 w 10043"/>
                <a:gd name="T41" fmla="*/ 0 h 10000"/>
                <a:gd name="T42" fmla="*/ 2147483647 w 10043"/>
                <a:gd name="T43" fmla="*/ 181017524 h 10000"/>
                <a:gd name="T44" fmla="*/ 2147483647 w 10043"/>
                <a:gd name="T45" fmla="*/ 905088970 h 10000"/>
                <a:gd name="T46" fmla="*/ 2147483647 w 10043"/>
                <a:gd name="T47" fmla="*/ 1085372215 h 10000"/>
                <a:gd name="T48" fmla="*/ 2147483647 w 10043"/>
                <a:gd name="T49" fmla="*/ 1558410828 h 10000"/>
                <a:gd name="T50" fmla="*/ 2147483647 w 10043"/>
                <a:gd name="T51" fmla="*/ 1515195008 h 10000"/>
                <a:gd name="T52" fmla="*/ 2147483647 w 10043"/>
                <a:gd name="T53" fmla="*/ 1228393046 h 10000"/>
                <a:gd name="T54" fmla="*/ 1999737302 w 10043"/>
                <a:gd name="T55" fmla="*/ 1207546375 h 10000"/>
                <a:gd name="T56" fmla="*/ 1992916680 w 10043"/>
                <a:gd name="T57" fmla="*/ 1672375824 h 10000"/>
                <a:gd name="T58" fmla="*/ 2016761178 w 10043"/>
                <a:gd name="T59" fmla="*/ 2147483647 h 10000"/>
                <a:gd name="T60" fmla="*/ 1363544106 w 10043"/>
                <a:gd name="T61" fmla="*/ 2147483647 h 10000"/>
                <a:gd name="T62" fmla="*/ 1097807897 w 10043"/>
                <a:gd name="T63" fmla="*/ 1860106759 h 10000"/>
                <a:gd name="T64" fmla="*/ 582547203 w 10043"/>
                <a:gd name="T65" fmla="*/ 1955454293 h 10000"/>
                <a:gd name="T66" fmla="*/ 28094223 w 10043"/>
                <a:gd name="T67" fmla="*/ 2042619448 h 10000"/>
                <a:gd name="T68" fmla="*/ 80062216 w 10043"/>
                <a:gd name="T69" fmla="*/ 2147483647 h 10000"/>
                <a:gd name="T70" fmla="*/ 89426974 w 10043"/>
                <a:gd name="T71" fmla="*/ 2147483647 h 10000"/>
                <a:gd name="T72" fmla="*/ 709433788 w 10043"/>
                <a:gd name="T73" fmla="*/ 2147483647 h 10000"/>
                <a:gd name="T74" fmla="*/ 1363544106 w 10043"/>
                <a:gd name="T75" fmla="*/ 2147483647 h 10000"/>
                <a:gd name="T76" fmla="*/ 1580696859 w 10043"/>
                <a:gd name="T77" fmla="*/ 2147483647 h 10000"/>
                <a:gd name="T78" fmla="*/ 1580696859 w 10043"/>
                <a:gd name="T79" fmla="*/ 2147483647 h 10000"/>
                <a:gd name="T80" fmla="*/ 1798743101 w 10043"/>
                <a:gd name="T81" fmla="*/ 2147483647 h 10000"/>
                <a:gd name="T82" fmla="*/ 2016761178 w 10043"/>
                <a:gd name="T83" fmla="*/ 2147483647 h 10000"/>
                <a:gd name="T84" fmla="*/ 2147483647 w 10043"/>
                <a:gd name="T85" fmla="*/ 2147483647 h 10000"/>
                <a:gd name="T86" fmla="*/ 2147483647 w 10043"/>
                <a:gd name="T87" fmla="*/ 2147483647 h 10000"/>
                <a:gd name="T88" fmla="*/ 1863457915 w 10043"/>
                <a:gd name="T89" fmla="*/ 2147483647 h 10000"/>
                <a:gd name="T90" fmla="*/ 1803858324 w 10043"/>
                <a:gd name="T91" fmla="*/ 2147483647 h 10000"/>
                <a:gd name="T92" fmla="*/ 2142808661 w 10043"/>
                <a:gd name="T93" fmla="*/ 2147483647 h 10000"/>
                <a:gd name="T94" fmla="*/ 2147483647 w 10043"/>
                <a:gd name="T95" fmla="*/ 2147483647 h 10000"/>
                <a:gd name="T96" fmla="*/ 2147483647 w 10043"/>
                <a:gd name="T97" fmla="*/ 2147483647 h 10000"/>
                <a:gd name="T98" fmla="*/ 2147483647 w 10043"/>
                <a:gd name="T99" fmla="*/ 2147483647 h 10000"/>
                <a:gd name="T100" fmla="*/ 2147483647 w 10043"/>
                <a:gd name="T101" fmla="*/ 2147483647 h 10000"/>
                <a:gd name="T102" fmla="*/ 2147483647 w 10043"/>
                <a:gd name="T103" fmla="*/ 2147483647 h 10000"/>
                <a:gd name="T104" fmla="*/ 2147483647 w 10043"/>
                <a:gd name="T105" fmla="*/ 2147483647 h 10000"/>
                <a:gd name="T106" fmla="*/ 2147483647 w 10043"/>
                <a:gd name="T107" fmla="*/ 2147483647 h 10000"/>
                <a:gd name="T108" fmla="*/ 2147483647 w 10043"/>
                <a:gd name="T109" fmla="*/ 2147483647 h 10000"/>
                <a:gd name="T110" fmla="*/ 2147483647 w 10043"/>
                <a:gd name="T111" fmla="*/ 2147483647 h 10000"/>
                <a:gd name="T112" fmla="*/ 2147483647 w 10043"/>
                <a:gd name="T113" fmla="*/ 2147483647 h 10000"/>
                <a:gd name="T114" fmla="*/ 2147483647 w 10043"/>
                <a:gd name="T115" fmla="*/ 2147483647 h 10000"/>
                <a:gd name="T116" fmla="*/ 2147483647 w 10043"/>
                <a:gd name="T117" fmla="*/ 2147483647 h 10000"/>
                <a:gd name="T118" fmla="*/ 2147483647 w 10043"/>
                <a:gd name="T119" fmla="*/ 2147483647 h 10000"/>
                <a:gd name="T120" fmla="*/ 2147483647 w 10043"/>
                <a:gd name="T121" fmla="*/ 2147483647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043"/>
                <a:gd name="T184" fmla="*/ 0 h 10000"/>
                <a:gd name="T185" fmla="*/ 10043 w 10043"/>
                <a:gd name="T186" fmla="*/ 10000 h 1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343"/>
            <p:cNvSpPr>
              <a:spLocks/>
            </p:cNvSpPr>
            <p:nvPr/>
          </p:nvSpPr>
          <p:spPr bwMode="auto">
            <a:xfrm>
              <a:off x="6174533" y="3340248"/>
              <a:ext cx="311150" cy="315912"/>
            </a:xfrm>
            <a:custGeom>
              <a:avLst/>
              <a:gdLst>
                <a:gd name="T0" fmla="*/ 2147483647 w 154"/>
                <a:gd name="T1" fmla="*/ 2147483647 h 154"/>
                <a:gd name="T2" fmla="*/ 2147483647 w 154"/>
                <a:gd name="T3" fmla="*/ 0 h 154"/>
                <a:gd name="T4" fmla="*/ 2147483647 w 154"/>
                <a:gd name="T5" fmla="*/ 0 h 154"/>
                <a:gd name="T6" fmla="*/ 2147483647 w 154"/>
                <a:gd name="T7" fmla="*/ 2147483647 h 154"/>
                <a:gd name="T8" fmla="*/ 2147483647 w 154"/>
                <a:gd name="T9" fmla="*/ 2147483647 h 154"/>
                <a:gd name="T10" fmla="*/ 2147483647 w 154"/>
                <a:gd name="T11" fmla="*/ 2147483647 h 154"/>
                <a:gd name="T12" fmla="*/ 2147483647 w 154"/>
                <a:gd name="T13" fmla="*/ 2147483647 h 154"/>
                <a:gd name="T14" fmla="*/ 2147483647 w 154"/>
                <a:gd name="T15" fmla="*/ 2147483647 h 154"/>
                <a:gd name="T16" fmla="*/ 2147483647 w 154"/>
                <a:gd name="T17" fmla="*/ 2147483647 h 154"/>
                <a:gd name="T18" fmla="*/ 2147483647 w 154"/>
                <a:gd name="T19" fmla="*/ 2147483647 h 154"/>
                <a:gd name="T20" fmla="*/ 2147483647 w 154"/>
                <a:gd name="T21" fmla="*/ 2147483647 h 154"/>
                <a:gd name="T22" fmla="*/ 0 w 154"/>
                <a:gd name="T23" fmla="*/ 2147483647 h 154"/>
                <a:gd name="T24" fmla="*/ 2147483647 w 154"/>
                <a:gd name="T25" fmla="*/ 2147483647 h 154"/>
                <a:gd name="T26" fmla="*/ 2147483647 w 154"/>
                <a:gd name="T27" fmla="*/ 2147483647 h 154"/>
                <a:gd name="T28" fmla="*/ 2147483647 w 154"/>
                <a:gd name="T29" fmla="*/ 2147483647 h 154"/>
                <a:gd name="T30" fmla="*/ 2147483647 w 154"/>
                <a:gd name="T31" fmla="*/ 2147483647 h 154"/>
                <a:gd name="T32" fmla="*/ 2147483647 w 154"/>
                <a:gd name="T33" fmla="*/ 2147483647 h 154"/>
                <a:gd name="T34" fmla="*/ 2147483647 w 154"/>
                <a:gd name="T35" fmla="*/ 2147483647 h 154"/>
                <a:gd name="T36" fmla="*/ 2147483647 w 154"/>
                <a:gd name="T37" fmla="*/ 2147483647 h 154"/>
                <a:gd name="T38" fmla="*/ 2147483647 w 154"/>
                <a:gd name="T39" fmla="*/ 2147483647 h 154"/>
                <a:gd name="T40" fmla="*/ 2147483647 w 154"/>
                <a:gd name="T41" fmla="*/ 2147483647 h 154"/>
                <a:gd name="T42" fmla="*/ 2147483647 w 154"/>
                <a:gd name="T43" fmla="*/ 2147483647 h 154"/>
                <a:gd name="T44" fmla="*/ 2147483647 w 154"/>
                <a:gd name="T45" fmla="*/ 2147483647 h 154"/>
                <a:gd name="T46" fmla="*/ 2147483647 w 154"/>
                <a:gd name="T47" fmla="*/ 2147483647 h 154"/>
                <a:gd name="T48" fmla="*/ 2147483647 w 154"/>
                <a:gd name="T49" fmla="*/ 2147483647 h 154"/>
                <a:gd name="T50" fmla="*/ 2147483647 w 154"/>
                <a:gd name="T51" fmla="*/ 2147483647 h 154"/>
                <a:gd name="T52" fmla="*/ 2147483647 w 154"/>
                <a:gd name="T53" fmla="*/ 2147483647 h 154"/>
                <a:gd name="T54" fmla="*/ 2147483647 w 154"/>
                <a:gd name="T55" fmla="*/ 2147483647 h 154"/>
                <a:gd name="T56" fmla="*/ 2147483647 w 154"/>
                <a:gd name="T57" fmla="*/ 2147483647 h 154"/>
                <a:gd name="T58" fmla="*/ 2147483647 w 154"/>
                <a:gd name="T59" fmla="*/ 2147483647 h 154"/>
                <a:gd name="T60" fmla="*/ 2147483647 w 154"/>
                <a:gd name="T61" fmla="*/ 2147483647 h 154"/>
                <a:gd name="T62" fmla="*/ 2147483647 w 154"/>
                <a:gd name="T63" fmla="*/ 2147483647 h 154"/>
                <a:gd name="T64" fmla="*/ 2147483647 w 154"/>
                <a:gd name="T65" fmla="*/ 2147483647 h 154"/>
                <a:gd name="T66" fmla="*/ 2147483647 w 154"/>
                <a:gd name="T67" fmla="*/ 2147483647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4"/>
                <a:gd name="T103" fmla="*/ 0 h 154"/>
                <a:gd name="T104" fmla="*/ 154 w 154"/>
                <a:gd name="T105" fmla="*/ 154 h 1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344"/>
            <p:cNvSpPr>
              <a:spLocks/>
            </p:cNvSpPr>
            <p:nvPr/>
          </p:nvSpPr>
          <p:spPr bwMode="auto">
            <a:xfrm>
              <a:off x="6166597" y="3032273"/>
              <a:ext cx="200025" cy="292100"/>
            </a:xfrm>
            <a:custGeom>
              <a:avLst/>
              <a:gdLst>
                <a:gd name="T0" fmla="*/ 271327624 w 10045"/>
                <a:gd name="T1" fmla="*/ 1888843170 h 10019"/>
                <a:gd name="T2" fmla="*/ 217035384 w 10045"/>
                <a:gd name="T3" fmla="*/ 2147483647 h 10019"/>
                <a:gd name="T4" fmla="*/ 217035384 w 10045"/>
                <a:gd name="T5" fmla="*/ 2147483647 h 10019"/>
                <a:gd name="T6" fmla="*/ 108592644 w 10045"/>
                <a:gd name="T7" fmla="*/ 2147483647 h 10019"/>
                <a:gd name="T8" fmla="*/ 108592644 w 10045"/>
                <a:gd name="T9" fmla="*/ 2147483647 h 10019"/>
                <a:gd name="T10" fmla="*/ 54300265 w 10045"/>
                <a:gd name="T11" fmla="*/ 2147483647 h 10019"/>
                <a:gd name="T12" fmla="*/ 54300265 w 10045"/>
                <a:gd name="T13" fmla="*/ 2147483647 h 10019"/>
                <a:gd name="T14" fmla="*/ 108592644 w 10045"/>
                <a:gd name="T15" fmla="*/ 2147483647 h 10019"/>
                <a:gd name="T16" fmla="*/ 54300265 w 10045"/>
                <a:gd name="T17" fmla="*/ 2147483647 h 10019"/>
                <a:gd name="T18" fmla="*/ 0 w 10045"/>
                <a:gd name="T19" fmla="*/ 2147483647 h 10019"/>
                <a:gd name="T20" fmla="*/ 162735060 w 10045"/>
                <a:gd name="T21" fmla="*/ 2147483647 h 10019"/>
                <a:gd name="T22" fmla="*/ 271327624 w 10045"/>
                <a:gd name="T23" fmla="*/ 2147483647 h 10019"/>
                <a:gd name="T24" fmla="*/ 434220513 w 10045"/>
                <a:gd name="T25" fmla="*/ 2147483647 h 10019"/>
                <a:gd name="T26" fmla="*/ 350965859 w 10045"/>
                <a:gd name="T27" fmla="*/ 2147483647 h 10019"/>
                <a:gd name="T28" fmla="*/ 290846074 w 10045"/>
                <a:gd name="T29" fmla="*/ 2147483647 h 10019"/>
                <a:gd name="T30" fmla="*/ 326259625 w 10045"/>
                <a:gd name="T31" fmla="*/ 2147483647 h 10019"/>
                <a:gd name="T32" fmla="*/ 542662895 w 10045"/>
                <a:gd name="T33" fmla="*/ 2147483647 h 10019"/>
                <a:gd name="T34" fmla="*/ 651255658 w 10045"/>
                <a:gd name="T35" fmla="*/ 2147483647 h 10019"/>
                <a:gd name="T36" fmla="*/ 702405167 w 10045"/>
                <a:gd name="T37" fmla="*/ 2147483647 h 10019"/>
                <a:gd name="T38" fmla="*/ 740961609 w 10045"/>
                <a:gd name="T39" fmla="*/ 2147483647 h 10019"/>
                <a:gd name="T40" fmla="*/ 868290644 w 10045"/>
                <a:gd name="T41" fmla="*/ 2147483647 h 10019"/>
                <a:gd name="T42" fmla="*/ 976883726 w 10045"/>
                <a:gd name="T43" fmla="*/ 2147483647 h 10019"/>
                <a:gd name="T44" fmla="*/ 1193910588 w 10045"/>
                <a:gd name="T45" fmla="*/ 2147483647 h 10019"/>
                <a:gd name="T46" fmla="*/ 1314631732 w 10045"/>
                <a:gd name="T47" fmla="*/ 2147483647 h 10019"/>
                <a:gd name="T48" fmla="*/ 1353029189 w 10045"/>
                <a:gd name="T49" fmla="*/ 2147483647 h 10019"/>
                <a:gd name="T50" fmla="*/ 1308172311 w 10045"/>
                <a:gd name="T51" fmla="*/ 2147483647 h 10019"/>
                <a:gd name="T52" fmla="*/ 1385292522 w 10045"/>
                <a:gd name="T53" fmla="*/ 2147483647 h 10019"/>
                <a:gd name="T54" fmla="*/ 1449035416 w 10045"/>
                <a:gd name="T55" fmla="*/ 2147483647 h 10019"/>
                <a:gd name="T56" fmla="*/ 1480666635 w 10045"/>
                <a:gd name="T57" fmla="*/ 2147483647 h 10019"/>
                <a:gd name="T58" fmla="*/ 1397886385 w 10045"/>
                <a:gd name="T59" fmla="*/ 2147483647 h 10019"/>
                <a:gd name="T60" fmla="*/ 1273548743 w 10045"/>
                <a:gd name="T61" fmla="*/ 2147483647 h 10019"/>
                <a:gd name="T62" fmla="*/ 1152204406 w 10045"/>
                <a:gd name="T63" fmla="*/ 2147483647 h 10019"/>
                <a:gd name="T64" fmla="*/ 1117107390 w 10045"/>
                <a:gd name="T65" fmla="*/ 2147483647 h 10019"/>
                <a:gd name="T66" fmla="*/ 1193910588 w 10045"/>
                <a:gd name="T67" fmla="*/ 2147483647 h 10019"/>
                <a:gd name="T68" fmla="*/ 1302511316 w 10045"/>
                <a:gd name="T69" fmla="*/ 2147483647 h 10019"/>
                <a:gd name="T70" fmla="*/ 1429990415 w 10045"/>
                <a:gd name="T71" fmla="*/ 2147483647 h 10019"/>
                <a:gd name="T72" fmla="*/ 1477832315 w 10045"/>
                <a:gd name="T73" fmla="*/ 2147483647 h 10019"/>
                <a:gd name="T74" fmla="*/ 1573838542 w 10045"/>
                <a:gd name="T75" fmla="*/ 2147483647 h 10019"/>
                <a:gd name="T76" fmla="*/ 1573838542 w 10045"/>
                <a:gd name="T77" fmla="*/ 2147483647 h 10019"/>
                <a:gd name="T78" fmla="*/ 1573838542 w 10045"/>
                <a:gd name="T79" fmla="*/ 2147483647 h 10019"/>
                <a:gd name="T80" fmla="*/ 1519537859 w 10045"/>
                <a:gd name="T81" fmla="*/ 2147483647 h 10019"/>
                <a:gd name="T82" fmla="*/ 1519537859 w 10045"/>
                <a:gd name="T83" fmla="*/ 2078519233 h 10019"/>
                <a:gd name="T84" fmla="*/ 1519537859 w 10045"/>
                <a:gd name="T85" fmla="*/ 1888843170 h 10019"/>
                <a:gd name="T86" fmla="*/ 1465246097 w 10045"/>
                <a:gd name="T87" fmla="*/ 1322693591 h 10019"/>
                <a:gd name="T88" fmla="*/ 1465246097 w 10045"/>
                <a:gd name="T89" fmla="*/ 944780770 h 10019"/>
                <a:gd name="T90" fmla="*/ 1248211271 w 10045"/>
                <a:gd name="T91" fmla="*/ 566869115 h 10019"/>
                <a:gd name="T92" fmla="*/ 1031176126 w 10045"/>
                <a:gd name="T93" fmla="*/ 944780770 h 10019"/>
                <a:gd name="T94" fmla="*/ 922583043 w 10045"/>
                <a:gd name="T95" fmla="*/ 755824476 h 10019"/>
                <a:gd name="T96" fmla="*/ 922583043 w 10045"/>
                <a:gd name="T97" fmla="*/ 377912704 h 10019"/>
                <a:gd name="T98" fmla="*/ 759847944 w 10045"/>
                <a:gd name="T99" fmla="*/ 188956352 h 10019"/>
                <a:gd name="T100" fmla="*/ 759847944 w 10045"/>
                <a:gd name="T101" fmla="*/ 188956352 h 10019"/>
                <a:gd name="T102" fmla="*/ 651255658 w 10045"/>
                <a:gd name="T103" fmla="*/ 0 h 10019"/>
                <a:gd name="T104" fmla="*/ 596955294 w 10045"/>
                <a:gd name="T105" fmla="*/ 188956352 h 10019"/>
                <a:gd name="T106" fmla="*/ 596955294 w 10045"/>
                <a:gd name="T107" fmla="*/ 188956352 h 10019"/>
                <a:gd name="T108" fmla="*/ 542662895 w 10045"/>
                <a:gd name="T109" fmla="*/ 944780770 h 10019"/>
                <a:gd name="T110" fmla="*/ 488362530 w 10045"/>
                <a:gd name="T111" fmla="*/ 1322693591 h 10019"/>
                <a:gd name="T112" fmla="*/ 379928114 w 10045"/>
                <a:gd name="T113" fmla="*/ 1322693591 h 10019"/>
                <a:gd name="T114" fmla="*/ 271327624 w 10045"/>
                <a:gd name="T115" fmla="*/ 1322693591 h 10019"/>
                <a:gd name="T116" fmla="*/ 271327624 w 10045"/>
                <a:gd name="T117" fmla="*/ 1511649884 h 10019"/>
                <a:gd name="T118" fmla="*/ 271327624 w 10045"/>
                <a:gd name="T119" fmla="*/ 1888843170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045"/>
                <a:gd name="T181" fmla="*/ 0 h 10019"/>
                <a:gd name="T182" fmla="*/ 10045 w 10045"/>
                <a:gd name="T183" fmla="*/ 10019 h 10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345"/>
            <p:cNvSpPr>
              <a:spLocks/>
            </p:cNvSpPr>
            <p:nvPr/>
          </p:nvSpPr>
          <p:spPr bwMode="auto">
            <a:xfrm>
              <a:off x="6141196" y="3092598"/>
              <a:ext cx="76200" cy="101600"/>
            </a:xfrm>
            <a:custGeom>
              <a:avLst/>
              <a:gdLst>
                <a:gd name="T0" fmla="*/ 2147483647 w 66"/>
                <a:gd name="T1" fmla="*/ 2147483647 h 90"/>
                <a:gd name="T2" fmla="*/ 2147483647 w 66"/>
                <a:gd name="T3" fmla="*/ 2147483647 h 90"/>
                <a:gd name="T4" fmla="*/ 2147483647 w 66"/>
                <a:gd name="T5" fmla="*/ 2147483647 h 90"/>
                <a:gd name="T6" fmla="*/ 2147483647 w 66"/>
                <a:gd name="T7" fmla="*/ 2147483647 h 90"/>
                <a:gd name="T8" fmla="*/ 2147483647 w 66"/>
                <a:gd name="T9" fmla="*/ 2147483647 h 90"/>
                <a:gd name="T10" fmla="*/ 2147483647 w 66"/>
                <a:gd name="T11" fmla="*/ 2147483647 h 90"/>
                <a:gd name="T12" fmla="*/ 2147483647 w 66"/>
                <a:gd name="T13" fmla="*/ 2147483647 h 90"/>
                <a:gd name="T14" fmla="*/ 2147483647 w 66"/>
                <a:gd name="T15" fmla="*/ 2147483647 h 90"/>
                <a:gd name="T16" fmla="*/ 2147483647 w 66"/>
                <a:gd name="T17" fmla="*/ 2147483647 h 90"/>
                <a:gd name="T18" fmla="*/ 2147483647 w 66"/>
                <a:gd name="T19" fmla="*/ 2147483647 h 90"/>
                <a:gd name="T20" fmla="*/ 2147483647 w 66"/>
                <a:gd name="T21" fmla="*/ 0 h 90"/>
                <a:gd name="T22" fmla="*/ 2147483647 w 66"/>
                <a:gd name="T23" fmla="*/ 2147483647 h 90"/>
                <a:gd name="T24" fmla="*/ 2147483647 w 66"/>
                <a:gd name="T25" fmla="*/ 2147483647 h 90"/>
                <a:gd name="T26" fmla="*/ 2147483647 w 66"/>
                <a:gd name="T27" fmla="*/ 2147483647 h 90"/>
                <a:gd name="T28" fmla="*/ 2147483647 w 66"/>
                <a:gd name="T29" fmla="*/ 2147483647 h 90"/>
                <a:gd name="T30" fmla="*/ 2147483647 w 66"/>
                <a:gd name="T31" fmla="*/ 2147483647 h 90"/>
                <a:gd name="T32" fmla="*/ 0 w 66"/>
                <a:gd name="T33" fmla="*/ 2147483647 h 90"/>
                <a:gd name="T34" fmla="*/ 2147483647 w 66"/>
                <a:gd name="T35" fmla="*/ 2147483647 h 90"/>
                <a:gd name="T36" fmla="*/ 2147483647 w 66"/>
                <a:gd name="T37" fmla="*/ 2147483647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90"/>
                <a:gd name="T59" fmla="*/ 66 w 66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353"/>
            <p:cNvSpPr>
              <a:spLocks/>
            </p:cNvSpPr>
            <p:nvPr/>
          </p:nvSpPr>
          <p:spPr bwMode="auto">
            <a:xfrm>
              <a:off x="6306296" y="3194198"/>
              <a:ext cx="158750" cy="82550"/>
            </a:xfrm>
            <a:custGeom>
              <a:avLst/>
              <a:gdLst>
                <a:gd name="T0" fmla="*/ 539160162 w 10569"/>
                <a:gd name="T1" fmla="*/ 26667345 h 10092"/>
                <a:gd name="T2" fmla="*/ 394741785 w 10569"/>
                <a:gd name="T3" fmla="*/ 15001293 h 10092"/>
                <a:gd name="T4" fmla="*/ 301998534 w 10569"/>
                <a:gd name="T5" fmla="*/ 7502822 h 10092"/>
                <a:gd name="T6" fmla="*/ 209255224 w 10569"/>
                <a:gd name="T7" fmla="*/ 0 h 10092"/>
                <a:gd name="T8" fmla="*/ 209255224 w 10569"/>
                <a:gd name="T9" fmla="*/ 3748933 h 10092"/>
                <a:gd name="T10" fmla="*/ 162887083 w 10569"/>
                <a:gd name="T11" fmla="*/ 0 h 10092"/>
                <a:gd name="T12" fmla="*/ 139673933 w 10569"/>
                <a:gd name="T13" fmla="*/ 3748933 h 10092"/>
                <a:gd name="T14" fmla="*/ 93302398 w 10569"/>
                <a:gd name="T15" fmla="*/ 7502822 h 10092"/>
                <a:gd name="T16" fmla="*/ 46930848 w 10569"/>
                <a:gd name="T17" fmla="*/ 11252361 h 10092"/>
                <a:gd name="T18" fmla="*/ 562452 w 10569"/>
                <a:gd name="T19" fmla="*/ 15001293 h 10092"/>
                <a:gd name="T20" fmla="*/ 23772139 w 10569"/>
                <a:gd name="T21" fmla="*/ 20069188 h 10092"/>
                <a:gd name="T22" fmla="*/ 67439541 w 10569"/>
                <a:gd name="T23" fmla="*/ 26910365 h 10092"/>
                <a:gd name="T24" fmla="*/ 116515247 w 10569"/>
                <a:gd name="T25" fmla="*/ 37505415 h 10092"/>
                <a:gd name="T26" fmla="*/ 139673933 w 10569"/>
                <a:gd name="T27" fmla="*/ 41259295 h 10092"/>
                <a:gd name="T28" fmla="*/ 164110339 w 10569"/>
                <a:gd name="T29" fmla="*/ 45422523 h 10092"/>
                <a:gd name="T30" fmla="*/ 249964422 w 10569"/>
                <a:gd name="T31" fmla="*/ 44981406 h 10092"/>
                <a:gd name="T32" fmla="*/ 282563901 w 10569"/>
                <a:gd name="T33" fmla="*/ 41227525 h 10092"/>
                <a:gd name="T34" fmla="*/ 326587187 w 10569"/>
                <a:gd name="T35" fmla="*/ 42352763 h 10092"/>
                <a:gd name="T36" fmla="*/ 329189911 w 10569"/>
                <a:gd name="T37" fmla="*/ 42461096 h 10092"/>
                <a:gd name="T38" fmla="*/ 342961757 w 10569"/>
                <a:gd name="T39" fmla="*/ 43230613 h 10092"/>
                <a:gd name="T40" fmla="*/ 395812675 w 10569"/>
                <a:gd name="T41" fmla="*/ 45201997 h 10092"/>
                <a:gd name="T42" fmla="*/ 446518449 w 10569"/>
                <a:gd name="T43" fmla="*/ 42105408 h 10092"/>
                <a:gd name="T44" fmla="*/ 530078266 w 10569"/>
                <a:gd name="T45" fmla="*/ 43914734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69"/>
                <a:gd name="T70" fmla="*/ 0 h 10092"/>
                <a:gd name="T71" fmla="*/ 10569 w 10569"/>
                <a:gd name="T72" fmla="*/ 10092 h 100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361"/>
            <p:cNvSpPr>
              <a:spLocks/>
            </p:cNvSpPr>
            <p:nvPr/>
          </p:nvSpPr>
          <p:spPr bwMode="auto">
            <a:xfrm>
              <a:off x="6166596" y="3306910"/>
              <a:ext cx="114300" cy="65088"/>
            </a:xfrm>
            <a:custGeom>
              <a:avLst/>
              <a:gdLst>
                <a:gd name="T0" fmla="*/ 133281932 w 10000"/>
                <a:gd name="T1" fmla="*/ 3647102 h 11466"/>
                <a:gd name="T2" fmla="*/ 121169977 w 10000"/>
                <a:gd name="T3" fmla="*/ 2335908 h 11466"/>
                <a:gd name="T4" fmla="*/ 96928145 w 10000"/>
                <a:gd name="T5" fmla="*/ 1024719 h 11466"/>
                <a:gd name="T6" fmla="*/ 61763147 w 10000"/>
                <a:gd name="T7" fmla="*/ 2043250 h 11466"/>
                <a:gd name="T8" fmla="*/ 55046424 w 10000"/>
                <a:gd name="T9" fmla="*/ 0 h 11466"/>
                <a:gd name="T10" fmla="*/ 36352198 w 10000"/>
                <a:gd name="T11" fmla="*/ 1969880 h 11466"/>
                <a:gd name="T12" fmla="*/ 0 w 10000"/>
                <a:gd name="T13" fmla="*/ 6269481 h 11466"/>
                <a:gd name="T14" fmla="*/ 0 w 10000"/>
                <a:gd name="T15" fmla="*/ 8891664 h 11466"/>
                <a:gd name="T16" fmla="*/ 24240243 w 10000"/>
                <a:gd name="T17" fmla="*/ 8891664 h 11466"/>
                <a:gd name="T18" fmla="*/ 35759324 w 10000"/>
                <a:gd name="T19" fmla="*/ 12026954 h 11466"/>
                <a:gd name="T20" fmla="*/ 48464164 w 10000"/>
                <a:gd name="T21" fmla="*/ 11514047 h 11466"/>
                <a:gd name="T22" fmla="*/ 75250404 w 10000"/>
                <a:gd name="T23" fmla="*/ 9477013 h 11466"/>
                <a:gd name="T24" fmla="*/ 89160160 w 10000"/>
                <a:gd name="T25" fmla="*/ 10642421 h 11466"/>
                <a:gd name="T26" fmla="*/ 133281932 w 10000"/>
                <a:gd name="T27" fmla="*/ 8891664 h 11466"/>
                <a:gd name="T28" fmla="*/ 157522118 w 10000"/>
                <a:gd name="T29" fmla="*/ 7580476 h 11466"/>
                <a:gd name="T30" fmla="*/ 169634072 w 10000"/>
                <a:gd name="T31" fmla="*/ 7580476 h 11466"/>
                <a:gd name="T32" fmla="*/ 157522118 w 10000"/>
                <a:gd name="T33" fmla="*/ 6269481 h 11466"/>
                <a:gd name="T34" fmla="*/ 133281932 w 10000"/>
                <a:gd name="T35" fmla="*/ 3647102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000"/>
                <a:gd name="T55" fmla="*/ 0 h 11466"/>
                <a:gd name="T56" fmla="*/ 10000 w 10000"/>
                <a:gd name="T57" fmla="*/ 11466 h 114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363"/>
            <p:cNvSpPr>
              <a:spLocks/>
            </p:cNvSpPr>
            <p:nvPr/>
          </p:nvSpPr>
          <p:spPr bwMode="auto">
            <a:xfrm>
              <a:off x="6109447" y="3160861"/>
              <a:ext cx="71437" cy="74613"/>
            </a:xfrm>
            <a:custGeom>
              <a:avLst/>
              <a:gdLst>
                <a:gd name="T0" fmla="*/ 6065872 w 10056"/>
                <a:gd name="T1" fmla="*/ 14184303 h 10000"/>
                <a:gd name="T2" fmla="*/ 8518756 w 10056"/>
                <a:gd name="T3" fmla="*/ 19860070 h 10000"/>
                <a:gd name="T4" fmla="*/ 13426688 w 10056"/>
                <a:gd name="T5" fmla="*/ 22696229 h 10000"/>
                <a:gd name="T6" fmla="*/ 17900822 w 10056"/>
                <a:gd name="T7" fmla="*/ 26364053 h 10000"/>
                <a:gd name="T8" fmla="*/ 22509388 w 10056"/>
                <a:gd name="T9" fmla="*/ 31031229 h 10000"/>
                <a:gd name="T10" fmla="*/ 25391034 w 10056"/>
                <a:gd name="T11" fmla="*/ 23360433 h 10000"/>
                <a:gd name="T12" fmla="*/ 23682415 w 10056"/>
                <a:gd name="T13" fmla="*/ 17684729 h 10000"/>
                <a:gd name="T14" fmla="*/ 25533340 w 10056"/>
                <a:gd name="T15" fmla="*/ 10184674 h 10000"/>
                <a:gd name="T16" fmla="*/ 21935392 w 10056"/>
                <a:gd name="T17" fmla="*/ 7348014 h 10000"/>
                <a:gd name="T18" fmla="*/ 18332456 w 10056"/>
                <a:gd name="T19" fmla="*/ 5672431 h 10000"/>
                <a:gd name="T20" fmla="*/ 13426688 w 10056"/>
                <a:gd name="T21" fmla="*/ 2836212 h 10000"/>
                <a:gd name="T22" fmla="*/ 8518756 w 10056"/>
                <a:gd name="T23" fmla="*/ 2836212 h 10000"/>
                <a:gd name="T24" fmla="*/ 6065872 w 10056"/>
                <a:gd name="T25" fmla="*/ 0 h 10000"/>
                <a:gd name="T26" fmla="*/ 1160461 w 10056"/>
                <a:gd name="T27" fmla="*/ 2836212 h 10000"/>
                <a:gd name="T28" fmla="*/ 0 w 10056"/>
                <a:gd name="T29" fmla="*/ 3013134 h 10000"/>
                <a:gd name="T30" fmla="*/ 2310571 w 10056"/>
                <a:gd name="T31" fmla="*/ 10683932 h 10000"/>
                <a:gd name="T32" fmla="*/ 6065872 w 10056"/>
                <a:gd name="T33" fmla="*/ 14184303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56"/>
                <a:gd name="T52" fmla="*/ 0 h 10000"/>
                <a:gd name="T53" fmla="*/ 10056 w 10056"/>
                <a:gd name="T54" fmla="*/ 10000 h 1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280"/>
            <p:cNvSpPr>
              <a:spLocks/>
            </p:cNvSpPr>
            <p:nvPr/>
          </p:nvSpPr>
          <p:spPr bwMode="auto">
            <a:xfrm>
              <a:off x="6203108" y="3546623"/>
              <a:ext cx="31750" cy="61912"/>
            </a:xfrm>
            <a:custGeom>
              <a:avLst/>
              <a:gdLst>
                <a:gd name="T0" fmla="*/ 0 w 24"/>
                <a:gd name="T1" fmla="*/ 2147483647 h 48"/>
                <a:gd name="T2" fmla="*/ 2147483647 w 24"/>
                <a:gd name="T3" fmla="*/ 2147483647 h 48"/>
                <a:gd name="T4" fmla="*/ 2147483647 w 24"/>
                <a:gd name="T5" fmla="*/ 0 h 48"/>
                <a:gd name="T6" fmla="*/ 2147483647 w 24"/>
                <a:gd name="T7" fmla="*/ 2147483647 h 48"/>
                <a:gd name="T8" fmla="*/ 2147483647 w 24"/>
                <a:gd name="T9" fmla="*/ 2147483647 h 48"/>
                <a:gd name="T10" fmla="*/ 0 w 24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48"/>
                <a:gd name="T20" fmla="*/ 24 w 2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281"/>
            <p:cNvSpPr>
              <a:spLocks/>
            </p:cNvSpPr>
            <p:nvPr/>
          </p:nvSpPr>
          <p:spPr bwMode="auto">
            <a:xfrm>
              <a:off x="6195172" y="3483124"/>
              <a:ext cx="39687" cy="47625"/>
            </a:xfrm>
            <a:custGeom>
              <a:avLst/>
              <a:gdLst>
                <a:gd name="T0" fmla="*/ 0 w 30"/>
                <a:gd name="T1" fmla="*/ 2147483647 h 37"/>
                <a:gd name="T2" fmla="*/ 2147483647 w 30"/>
                <a:gd name="T3" fmla="*/ 0 h 37"/>
                <a:gd name="T4" fmla="*/ 2147483647 w 30"/>
                <a:gd name="T5" fmla="*/ 2147483647 h 37"/>
                <a:gd name="T6" fmla="*/ 2147483647 w 30"/>
                <a:gd name="T7" fmla="*/ 2147483647 h 37"/>
                <a:gd name="T8" fmla="*/ 0 w 30"/>
                <a:gd name="T9" fmla="*/ 214748364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7"/>
                <a:gd name="T17" fmla="*/ 30 w 3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282"/>
            <p:cNvSpPr>
              <a:spLocks/>
            </p:cNvSpPr>
            <p:nvPr/>
          </p:nvSpPr>
          <p:spPr bwMode="auto">
            <a:xfrm>
              <a:off x="6993683" y="3659335"/>
              <a:ext cx="39688" cy="7938"/>
            </a:xfrm>
            <a:custGeom>
              <a:avLst/>
              <a:gdLst>
                <a:gd name="T0" fmla="*/ 2147483647 w 30"/>
                <a:gd name="T1" fmla="*/ 0 h 6"/>
                <a:gd name="T2" fmla="*/ 2147483647 w 30"/>
                <a:gd name="T3" fmla="*/ 0 h 6"/>
                <a:gd name="T4" fmla="*/ 0 w 30"/>
                <a:gd name="T5" fmla="*/ 2147483647 h 6"/>
                <a:gd name="T6" fmla="*/ 2147483647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6"/>
                <a:gd name="T14" fmla="*/ 30 w 30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327"/>
            <p:cNvSpPr>
              <a:spLocks/>
            </p:cNvSpPr>
            <p:nvPr/>
          </p:nvSpPr>
          <p:spPr bwMode="auto">
            <a:xfrm>
              <a:off x="7219108" y="3649811"/>
              <a:ext cx="25400" cy="17463"/>
            </a:xfrm>
            <a:custGeom>
              <a:avLst/>
              <a:gdLst>
                <a:gd name="T0" fmla="*/ 0 w 18"/>
                <a:gd name="T1" fmla="*/ 0 h 12"/>
                <a:gd name="T2" fmla="*/ 2147483647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2"/>
                <a:gd name="T17" fmla="*/ 18 w 1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328"/>
            <p:cNvSpPr>
              <a:spLocks/>
            </p:cNvSpPr>
            <p:nvPr/>
          </p:nvSpPr>
          <p:spPr bwMode="auto">
            <a:xfrm>
              <a:off x="7182597" y="3611711"/>
              <a:ext cx="14287" cy="23813"/>
            </a:xfrm>
            <a:custGeom>
              <a:avLst/>
              <a:gdLst>
                <a:gd name="T0" fmla="*/ 0 w 12"/>
                <a:gd name="T1" fmla="*/ 0 h 18"/>
                <a:gd name="T2" fmla="*/ 2147483647 w 12"/>
                <a:gd name="T3" fmla="*/ 2147483647 h 18"/>
                <a:gd name="T4" fmla="*/ 2147483647 w 12"/>
                <a:gd name="T5" fmla="*/ 2147483647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Rectangle 340"/>
            <p:cNvSpPr>
              <a:spLocks noChangeArrowheads="1"/>
            </p:cNvSpPr>
            <p:nvPr/>
          </p:nvSpPr>
          <p:spPr bwMode="auto">
            <a:xfrm>
              <a:off x="6379322" y="3267224"/>
              <a:ext cx="9525" cy="158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359"/>
            <p:cNvSpPr>
              <a:spLocks/>
            </p:cNvSpPr>
            <p:nvPr/>
          </p:nvSpPr>
          <p:spPr bwMode="auto">
            <a:xfrm>
              <a:off x="6466633" y="3002111"/>
              <a:ext cx="77788" cy="47625"/>
            </a:xfrm>
            <a:custGeom>
              <a:avLst/>
              <a:gdLst>
                <a:gd name="T0" fmla="*/ 2147483647 w 60"/>
                <a:gd name="T1" fmla="*/ 2147483647 h 36"/>
                <a:gd name="T2" fmla="*/ 2147483647 w 60"/>
                <a:gd name="T3" fmla="*/ 2147483647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0 h 36"/>
                <a:gd name="T10" fmla="*/ 2147483647 w 60"/>
                <a:gd name="T11" fmla="*/ 0 h 36"/>
                <a:gd name="T12" fmla="*/ 2147483647 w 60"/>
                <a:gd name="T13" fmla="*/ 2147483647 h 36"/>
                <a:gd name="T14" fmla="*/ 0 w 60"/>
                <a:gd name="T15" fmla="*/ 2147483647 h 36"/>
                <a:gd name="T16" fmla="*/ 2147483647 w 60"/>
                <a:gd name="T17" fmla="*/ 2147483647 h 36"/>
                <a:gd name="T18" fmla="*/ 2147483647 w 60"/>
                <a:gd name="T19" fmla="*/ 2147483647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6"/>
                <a:gd name="T32" fmla="*/ 60 w 60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360"/>
            <p:cNvSpPr>
              <a:spLocks/>
            </p:cNvSpPr>
            <p:nvPr/>
          </p:nvSpPr>
          <p:spPr bwMode="auto">
            <a:xfrm>
              <a:off x="6325347" y="3025924"/>
              <a:ext cx="242887" cy="217487"/>
            </a:xfrm>
            <a:custGeom>
              <a:avLst/>
              <a:gdLst>
                <a:gd name="T0" fmla="*/ 2147483647 w 31"/>
                <a:gd name="T1" fmla="*/ 2147483647 h 28"/>
                <a:gd name="T2" fmla="*/ 2147483647 w 31"/>
                <a:gd name="T3" fmla="*/ 2147483647 h 28"/>
                <a:gd name="T4" fmla="*/ 2147483647 w 31"/>
                <a:gd name="T5" fmla="*/ 2147483647 h 28"/>
                <a:gd name="T6" fmla="*/ 2147483647 w 31"/>
                <a:gd name="T7" fmla="*/ 2147483647 h 28"/>
                <a:gd name="T8" fmla="*/ 2147483647 w 31"/>
                <a:gd name="T9" fmla="*/ 2147483647 h 28"/>
                <a:gd name="T10" fmla="*/ 2147483647 w 31"/>
                <a:gd name="T11" fmla="*/ 2147483647 h 28"/>
                <a:gd name="T12" fmla="*/ 2147483647 w 31"/>
                <a:gd name="T13" fmla="*/ 2147483647 h 28"/>
                <a:gd name="T14" fmla="*/ 2147483647 w 31"/>
                <a:gd name="T15" fmla="*/ 2147483647 h 28"/>
                <a:gd name="T16" fmla="*/ 2147483647 w 31"/>
                <a:gd name="T17" fmla="*/ 2147483647 h 28"/>
                <a:gd name="T18" fmla="*/ 2147483647 w 31"/>
                <a:gd name="T19" fmla="*/ 2147483647 h 28"/>
                <a:gd name="T20" fmla="*/ 2147483647 w 31"/>
                <a:gd name="T21" fmla="*/ 2147483647 h 28"/>
                <a:gd name="T22" fmla="*/ 2147483647 w 31"/>
                <a:gd name="T23" fmla="*/ 2147483647 h 28"/>
                <a:gd name="T24" fmla="*/ 2147483647 w 31"/>
                <a:gd name="T25" fmla="*/ 2147483647 h 28"/>
                <a:gd name="T26" fmla="*/ 2147483647 w 31"/>
                <a:gd name="T27" fmla="*/ 2147483647 h 28"/>
                <a:gd name="T28" fmla="*/ 2147483647 w 31"/>
                <a:gd name="T29" fmla="*/ 2147483647 h 28"/>
                <a:gd name="T30" fmla="*/ 2147483647 w 31"/>
                <a:gd name="T31" fmla="*/ 2147483647 h 28"/>
                <a:gd name="T32" fmla="*/ 2147483647 w 31"/>
                <a:gd name="T33" fmla="*/ 2147483647 h 28"/>
                <a:gd name="T34" fmla="*/ 2147483647 w 31"/>
                <a:gd name="T35" fmla="*/ 2147483647 h 28"/>
                <a:gd name="T36" fmla="*/ 2147483647 w 31"/>
                <a:gd name="T37" fmla="*/ 2147483647 h 28"/>
                <a:gd name="T38" fmla="*/ 2147483647 w 31"/>
                <a:gd name="T39" fmla="*/ 2147483647 h 28"/>
                <a:gd name="T40" fmla="*/ 2147483647 w 31"/>
                <a:gd name="T41" fmla="*/ 2147483647 h 28"/>
                <a:gd name="T42" fmla="*/ 2147483647 w 31"/>
                <a:gd name="T43" fmla="*/ 2147483647 h 28"/>
                <a:gd name="T44" fmla="*/ 2147483647 w 31"/>
                <a:gd name="T45" fmla="*/ 2147483647 h 28"/>
                <a:gd name="T46" fmla="*/ 2147483647 w 31"/>
                <a:gd name="T47" fmla="*/ 0 h 28"/>
                <a:gd name="T48" fmla="*/ 2147483647 w 31"/>
                <a:gd name="T49" fmla="*/ 2147483647 h 28"/>
                <a:gd name="T50" fmla="*/ 2147483647 w 31"/>
                <a:gd name="T51" fmla="*/ 2147483647 h 28"/>
                <a:gd name="T52" fmla="*/ 2147483647 w 31"/>
                <a:gd name="T53" fmla="*/ 0 h 28"/>
                <a:gd name="T54" fmla="*/ 2147483647 w 31"/>
                <a:gd name="T55" fmla="*/ 0 h 28"/>
                <a:gd name="T56" fmla="*/ 2147483647 w 31"/>
                <a:gd name="T57" fmla="*/ 2147483647 h 28"/>
                <a:gd name="T58" fmla="*/ 2147483647 w 31"/>
                <a:gd name="T59" fmla="*/ 2147483647 h 28"/>
                <a:gd name="T60" fmla="*/ 0 w 31"/>
                <a:gd name="T61" fmla="*/ 2147483647 h 28"/>
                <a:gd name="T62" fmla="*/ 0 w 31"/>
                <a:gd name="T63" fmla="*/ 2147483647 h 28"/>
                <a:gd name="T64" fmla="*/ 2147483647 w 31"/>
                <a:gd name="T65" fmla="*/ 2147483647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"/>
                <a:gd name="T100" fmla="*/ 0 h 28"/>
                <a:gd name="T101" fmla="*/ 31 w 31"/>
                <a:gd name="T102" fmla="*/ 28 h 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263"/>
            <p:cNvSpPr>
              <a:spLocks/>
            </p:cNvSpPr>
            <p:nvPr/>
          </p:nvSpPr>
          <p:spPr bwMode="auto">
            <a:xfrm>
              <a:off x="6233271" y="2959249"/>
              <a:ext cx="49212" cy="96837"/>
            </a:xfrm>
            <a:custGeom>
              <a:avLst/>
              <a:gdLst>
                <a:gd name="T0" fmla="*/ 9 w 429209"/>
                <a:gd name="T1" fmla="*/ 141 h 839755"/>
                <a:gd name="T2" fmla="*/ 10 w 429209"/>
                <a:gd name="T3" fmla="*/ 99 h 839755"/>
                <a:gd name="T4" fmla="*/ 0 w 429209"/>
                <a:gd name="T5" fmla="*/ 92 h 839755"/>
                <a:gd name="T6" fmla="*/ 19 w 429209"/>
                <a:gd name="T7" fmla="*/ 23 h 839755"/>
                <a:gd name="T8" fmla="*/ 45 w 429209"/>
                <a:gd name="T9" fmla="*/ 23 h 839755"/>
                <a:gd name="T10" fmla="*/ 68 w 429209"/>
                <a:gd name="T11" fmla="*/ 0 h 839755"/>
                <a:gd name="T12" fmla="*/ 71 w 429209"/>
                <a:gd name="T13" fmla="*/ 46 h 839755"/>
                <a:gd name="T14" fmla="*/ 74 w 429209"/>
                <a:gd name="T15" fmla="*/ 72 h 839755"/>
                <a:gd name="T16" fmla="*/ 39 w 429209"/>
                <a:gd name="T17" fmla="*/ 112 h 839755"/>
                <a:gd name="T18" fmla="*/ 39 w 429209"/>
                <a:gd name="T19" fmla="*/ 148 h 839755"/>
                <a:gd name="T20" fmla="*/ 19 w 429209"/>
                <a:gd name="T21" fmla="*/ 138 h 839755"/>
                <a:gd name="T22" fmla="*/ 9 w 429209"/>
                <a:gd name="T23" fmla="*/ 141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9209"/>
                <a:gd name="T37" fmla="*/ 0 h 839755"/>
                <a:gd name="T38" fmla="*/ 429209 w 429209"/>
                <a:gd name="T39" fmla="*/ 839755 h 8397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6" name="Groupe 74"/>
          <p:cNvGrpSpPr/>
          <p:nvPr/>
        </p:nvGrpSpPr>
        <p:grpSpPr>
          <a:xfrm>
            <a:off x="57453" y="2308492"/>
            <a:ext cx="2520000" cy="3240000"/>
            <a:chOff x="859314" y="2681143"/>
            <a:chExt cx="2163763" cy="2952749"/>
          </a:xfrm>
        </p:grpSpPr>
        <p:sp>
          <p:nvSpPr>
            <p:cNvPr id="107" name="Freeform 277"/>
            <p:cNvSpPr>
              <a:spLocks/>
            </p:cNvSpPr>
            <p:nvPr/>
          </p:nvSpPr>
          <p:spPr bwMode="auto">
            <a:xfrm>
              <a:off x="1838802" y="3486006"/>
              <a:ext cx="276225" cy="77787"/>
            </a:xfrm>
            <a:custGeom>
              <a:avLst/>
              <a:gdLst>
                <a:gd name="T0" fmla="*/ 2147483647 w 35"/>
                <a:gd name="T1" fmla="*/ 2147483647 h 10"/>
                <a:gd name="T2" fmla="*/ 2147483647 w 35"/>
                <a:gd name="T3" fmla="*/ 0 h 10"/>
                <a:gd name="T4" fmla="*/ 2147483647 w 35"/>
                <a:gd name="T5" fmla="*/ 0 h 10"/>
                <a:gd name="T6" fmla="*/ 2147483647 w 35"/>
                <a:gd name="T7" fmla="*/ 2147483647 h 10"/>
                <a:gd name="T8" fmla="*/ 2147483647 w 35"/>
                <a:gd name="T9" fmla="*/ 2147483647 h 10"/>
                <a:gd name="T10" fmla="*/ 2147483647 w 35"/>
                <a:gd name="T11" fmla="*/ 2147483647 h 10"/>
                <a:gd name="T12" fmla="*/ 2147483647 w 35"/>
                <a:gd name="T13" fmla="*/ 2147483647 h 10"/>
                <a:gd name="T14" fmla="*/ 2147483647 w 35"/>
                <a:gd name="T15" fmla="*/ 2147483647 h 10"/>
                <a:gd name="T16" fmla="*/ 2147483647 w 35"/>
                <a:gd name="T17" fmla="*/ 2147483647 h 10"/>
                <a:gd name="T18" fmla="*/ 2147483647 w 35"/>
                <a:gd name="T19" fmla="*/ 2147483647 h 10"/>
                <a:gd name="T20" fmla="*/ 2147483647 w 35"/>
                <a:gd name="T21" fmla="*/ 2147483647 h 10"/>
                <a:gd name="T22" fmla="*/ 2147483647 w 35"/>
                <a:gd name="T23" fmla="*/ 2147483647 h 10"/>
                <a:gd name="T24" fmla="*/ 2147483647 w 35"/>
                <a:gd name="T25" fmla="*/ 2147483647 h 10"/>
                <a:gd name="T26" fmla="*/ 2147483647 w 35"/>
                <a:gd name="T27" fmla="*/ 2147483647 h 10"/>
                <a:gd name="T28" fmla="*/ 0 w 35"/>
                <a:gd name="T29" fmla="*/ 2147483647 h 10"/>
                <a:gd name="T30" fmla="*/ 2147483647 w 35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"/>
                <a:gd name="T49" fmla="*/ 0 h 10"/>
                <a:gd name="T50" fmla="*/ 35 w 35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278"/>
            <p:cNvSpPr>
              <a:spLocks/>
            </p:cNvSpPr>
            <p:nvPr/>
          </p:nvSpPr>
          <p:spPr bwMode="auto">
            <a:xfrm>
              <a:off x="2115026" y="3571731"/>
              <a:ext cx="171450" cy="47625"/>
            </a:xfrm>
            <a:custGeom>
              <a:avLst/>
              <a:gdLst>
                <a:gd name="T0" fmla="*/ 2147483647 w 132"/>
                <a:gd name="T1" fmla="*/ 0 h 36"/>
                <a:gd name="T2" fmla="*/ 2147483647 w 132"/>
                <a:gd name="T3" fmla="*/ 2147483647 h 36"/>
                <a:gd name="T4" fmla="*/ 0 w 132"/>
                <a:gd name="T5" fmla="*/ 2147483647 h 36"/>
                <a:gd name="T6" fmla="*/ 2147483647 w 132"/>
                <a:gd name="T7" fmla="*/ 2147483647 h 36"/>
                <a:gd name="T8" fmla="*/ 2147483647 w 132"/>
                <a:gd name="T9" fmla="*/ 2147483647 h 36"/>
                <a:gd name="T10" fmla="*/ 2147483647 w 132"/>
                <a:gd name="T11" fmla="*/ 2147483647 h 36"/>
                <a:gd name="T12" fmla="*/ 2147483647 w 132"/>
                <a:gd name="T13" fmla="*/ 2147483647 h 36"/>
                <a:gd name="T14" fmla="*/ 2147483647 w 132"/>
                <a:gd name="T15" fmla="*/ 2147483647 h 36"/>
                <a:gd name="T16" fmla="*/ 2147483647 w 132"/>
                <a:gd name="T17" fmla="*/ 2147483647 h 36"/>
                <a:gd name="T18" fmla="*/ 2147483647 w 132"/>
                <a:gd name="T19" fmla="*/ 0 h 36"/>
                <a:gd name="T20" fmla="*/ 2147483647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"/>
                <a:gd name="T34" fmla="*/ 0 h 36"/>
                <a:gd name="T35" fmla="*/ 132 w 132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399"/>
            <p:cNvSpPr>
              <a:spLocks/>
            </p:cNvSpPr>
            <p:nvPr/>
          </p:nvSpPr>
          <p:spPr bwMode="auto">
            <a:xfrm>
              <a:off x="859314" y="2681143"/>
              <a:ext cx="1435100" cy="741363"/>
            </a:xfrm>
            <a:custGeom>
              <a:avLst/>
              <a:gdLst>
                <a:gd name="T0" fmla="*/ 2147483647 w 1099"/>
                <a:gd name="T1" fmla="*/ 2147483647 h 571"/>
                <a:gd name="T2" fmla="*/ 2147483647 w 1099"/>
                <a:gd name="T3" fmla="*/ 2147483647 h 571"/>
                <a:gd name="T4" fmla="*/ 2147483647 w 1099"/>
                <a:gd name="T5" fmla="*/ 2147483647 h 571"/>
                <a:gd name="T6" fmla="*/ 2147483647 w 1099"/>
                <a:gd name="T7" fmla="*/ 2147483647 h 571"/>
                <a:gd name="T8" fmla="*/ 2147483647 w 1099"/>
                <a:gd name="T9" fmla="*/ 2147483647 h 571"/>
                <a:gd name="T10" fmla="*/ 2147483647 w 1099"/>
                <a:gd name="T11" fmla="*/ 2147483647 h 571"/>
                <a:gd name="T12" fmla="*/ 2147483647 w 1099"/>
                <a:gd name="T13" fmla="*/ 2147483647 h 571"/>
                <a:gd name="T14" fmla="*/ 2147483647 w 1099"/>
                <a:gd name="T15" fmla="*/ 2147483647 h 571"/>
                <a:gd name="T16" fmla="*/ 2147483647 w 1099"/>
                <a:gd name="T17" fmla="*/ 2147483647 h 571"/>
                <a:gd name="T18" fmla="*/ 2147483647 w 1099"/>
                <a:gd name="T19" fmla="*/ 2147483647 h 571"/>
                <a:gd name="T20" fmla="*/ 2147483647 w 1099"/>
                <a:gd name="T21" fmla="*/ 2147483647 h 571"/>
                <a:gd name="T22" fmla="*/ 2147483647 w 1099"/>
                <a:gd name="T23" fmla="*/ 2147483647 h 571"/>
                <a:gd name="T24" fmla="*/ 2147483647 w 1099"/>
                <a:gd name="T25" fmla="*/ 2147483647 h 571"/>
                <a:gd name="T26" fmla="*/ 2147483647 w 1099"/>
                <a:gd name="T27" fmla="*/ 2147483647 h 571"/>
                <a:gd name="T28" fmla="*/ 2147483647 w 1099"/>
                <a:gd name="T29" fmla="*/ 2147483647 h 571"/>
                <a:gd name="T30" fmla="*/ 2147483647 w 1099"/>
                <a:gd name="T31" fmla="*/ 2147483647 h 571"/>
                <a:gd name="T32" fmla="*/ 2147483647 w 1099"/>
                <a:gd name="T33" fmla="*/ 2147483647 h 571"/>
                <a:gd name="T34" fmla="*/ 2147483647 w 1099"/>
                <a:gd name="T35" fmla="*/ 2147483647 h 571"/>
                <a:gd name="T36" fmla="*/ 2147483647 w 1099"/>
                <a:gd name="T37" fmla="*/ 2147483647 h 571"/>
                <a:gd name="T38" fmla="*/ 2147483647 w 1099"/>
                <a:gd name="T39" fmla="*/ 2147483647 h 571"/>
                <a:gd name="T40" fmla="*/ 2147483647 w 1099"/>
                <a:gd name="T41" fmla="*/ 2147483647 h 571"/>
                <a:gd name="T42" fmla="*/ 2147483647 w 1099"/>
                <a:gd name="T43" fmla="*/ 2147483647 h 571"/>
                <a:gd name="T44" fmla="*/ 2147483647 w 1099"/>
                <a:gd name="T45" fmla="*/ 2147483647 h 571"/>
                <a:gd name="T46" fmla="*/ 2147483647 w 1099"/>
                <a:gd name="T47" fmla="*/ 2147483647 h 571"/>
                <a:gd name="T48" fmla="*/ 2147483647 w 1099"/>
                <a:gd name="T49" fmla="*/ 2147483647 h 571"/>
                <a:gd name="T50" fmla="*/ 2147483647 w 1099"/>
                <a:gd name="T51" fmla="*/ 0 h 571"/>
                <a:gd name="T52" fmla="*/ 2147483647 w 1099"/>
                <a:gd name="T53" fmla="*/ 2147483647 h 571"/>
                <a:gd name="T54" fmla="*/ 2147483647 w 1099"/>
                <a:gd name="T55" fmla="*/ 2147483647 h 571"/>
                <a:gd name="T56" fmla="*/ 2147483647 w 1099"/>
                <a:gd name="T57" fmla="*/ 2147483647 h 571"/>
                <a:gd name="T58" fmla="*/ 0 w 1099"/>
                <a:gd name="T59" fmla="*/ 2147483647 h 571"/>
                <a:gd name="T60" fmla="*/ 2147483647 w 1099"/>
                <a:gd name="T61" fmla="*/ 2147483647 h 571"/>
                <a:gd name="T62" fmla="*/ 2147483647 w 1099"/>
                <a:gd name="T63" fmla="*/ 2147483647 h 571"/>
                <a:gd name="T64" fmla="*/ 2147483647 w 1099"/>
                <a:gd name="T65" fmla="*/ 2147483647 h 571"/>
                <a:gd name="T66" fmla="*/ 2147483647 w 1099"/>
                <a:gd name="T67" fmla="*/ 2147483647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9"/>
                <a:gd name="T103" fmla="*/ 0 h 571"/>
                <a:gd name="T104" fmla="*/ 1099 w 1099"/>
                <a:gd name="T105" fmla="*/ 571 h 5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400"/>
            <p:cNvSpPr>
              <a:spLocks/>
            </p:cNvSpPr>
            <p:nvPr/>
          </p:nvSpPr>
          <p:spPr bwMode="auto">
            <a:xfrm>
              <a:off x="1775302" y="3687618"/>
              <a:ext cx="111125" cy="112713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0 h 14"/>
                <a:gd name="T6" fmla="*/ 2147483647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4"/>
                <a:gd name="T26" fmla="*/ 14 w 14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401"/>
            <p:cNvSpPr>
              <a:spLocks/>
            </p:cNvSpPr>
            <p:nvPr/>
          </p:nvSpPr>
          <p:spPr bwMode="auto">
            <a:xfrm>
              <a:off x="1814989" y="3790805"/>
              <a:ext cx="95250" cy="69850"/>
            </a:xfrm>
            <a:custGeom>
              <a:avLst/>
              <a:gdLst>
                <a:gd name="T0" fmla="*/ 2147483647 w 12"/>
                <a:gd name="T1" fmla="*/ 2147483647 h 9"/>
                <a:gd name="T2" fmla="*/ 2147483647 w 12"/>
                <a:gd name="T3" fmla="*/ 0 h 9"/>
                <a:gd name="T4" fmla="*/ 0 w 12"/>
                <a:gd name="T5" fmla="*/ 2147483647 h 9"/>
                <a:gd name="T6" fmla="*/ 2147483647 w 12"/>
                <a:gd name="T7" fmla="*/ 2147483647 h 9"/>
                <a:gd name="T8" fmla="*/ 2147483647 w 12"/>
                <a:gd name="T9" fmla="*/ 2147483647 h 9"/>
                <a:gd name="T10" fmla="*/ 2147483647 w 12"/>
                <a:gd name="T11" fmla="*/ 2147483647 h 9"/>
                <a:gd name="T12" fmla="*/ 2147483647 w 12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402"/>
            <p:cNvSpPr>
              <a:spLocks/>
            </p:cNvSpPr>
            <p:nvPr/>
          </p:nvSpPr>
          <p:spPr bwMode="auto">
            <a:xfrm>
              <a:off x="1902301" y="3830493"/>
              <a:ext cx="141288" cy="60325"/>
            </a:xfrm>
            <a:custGeom>
              <a:avLst/>
              <a:gdLst>
                <a:gd name="T0" fmla="*/ 2147483647 w 18"/>
                <a:gd name="T1" fmla="*/ 2147483647 h 8"/>
                <a:gd name="T2" fmla="*/ 2147483647 w 18"/>
                <a:gd name="T3" fmla="*/ 2147483647 h 8"/>
                <a:gd name="T4" fmla="*/ 2147483647 w 18"/>
                <a:gd name="T5" fmla="*/ 2147483647 h 8"/>
                <a:gd name="T6" fmla="*/ 2147483647 w 18"/>
                <a:gd name="T7" fmla="*/ 0 h 8"/>
                <a:gd name="T8" fmla="*/ 0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2147483647 w 18"/>
                <a:gd name="T23" fmla="*/ 2147483647 h 8"/>
                <a:gd name="T24" fmla="*/ 2147483647 w 18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8"/>
                <a:gd name="T41" fmla="*/ 18 w 18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403"/>
            <p:cNvSpPr>
              <a:spLocks/>
            </p:cNvSpPr>
            <p:nvPr/>
          </p:nvSpPr>
          <p:spPr bwMode="auto">
            <a:xfrm>
              <a:off x="1995964" y="3760642"/>
              <a:ext cx="290512" cy="319088"/>
            </a:xfrm>
            <a:custGeom>
              <a:avLst/>
              <a:gdLst>
                <a:gd name="T0" fmla="*/ 2147483647 w 37"/>
                <a:gd name="T1" fmla="*/ 2147483647 h 41"/>
                <a:gd name="T2" fmla="*/ 2147483647 w 37"/>
                <a:gd name="T3" fmla="*/ 2147483647 h 41"/>
                <a:gd name="T4" fmla="*/ 2147483647 w 37"/>
                <a:gd name="T5" fmla="*/ 2147483647 h 41"/>
                <a:gd name="T6" fmla="*/ 2147483647 w 37"/>
                <a:gd name="T7" fmla="*/ 2147483647 h 41"/>
                <a:gd name="T8" fmla="*/ 2147483647 w 37"/>
                <a:gd name="T9" fmla="*/ 2147483647 h 41"/>
                <a:gd name="T10" fmla="*/ 2147483647 w 37"/>
                <a:gd name="T11" fmla="*/ 2147483647 h 41"/>
                <a:gd name="T12" fmla="*/ 2147483647 w 37"/>
                <a:gd name="T13" fmla="*/ 2147483647 h 41"/>
                <a:gd name="T14" fmla="*/ 2147483647 w 37"/>
                <a:gd name="T15" fmla="*/ 2147483647 h 41"/>
                <a:gd name="T16" fmla="*/ 2147483647 w 37"/>
                <a:gd name="T17" fmla="*/ 2147483647 h 41"/>
                <a:gd name="T18" fmla="*/ 2147483647 w 37"/>
                <a:gd name="T19" fmla="*/ 2147483647 h 41"/>
                <a:gd name="T20" fmla="*/ 2147483647 w 37"/>
                <a:gd name="T21" fmla="*/ 0 h 41"/>
                <a:gd name="T22" fmla="*/ 2147483647 w 37"/>
                <a:gd name="T23" fmla="*/ 2147483647 h 41"/>
                <a:gd name="T24" fmla="*/ 2147483647 w 37"/>
                <a:gd name="T25" fmla="*/ 2147483647 h 41"/>
                <a:gd name="T26" fmla="*/ 2147483647 w 37"/>
                <a:gd name="T27" fmla="*/ 2147483647 h 41"/>
                <a:gd name="T28" fmla="*/ 2147483647 w 37"/>
                <a:gd name="T29" fmla="*/ 2147483647 h 41"/>
                <a:gd name="T30" fmla="*/ 2147483647 w 37"/>
                <a:gd name="T31" fmla="*/ 2147483647 h 41"/>
                <a:gd name="T32" fmla="*/ 2147483647 w 37"/>
                <a:gd name="T33" fmla="*/ 2147483647 h 41"/>
                <a:gd name="T34" fmla="*/ 2147483647 w 37"/>
                <a:gd name="T35" fmla="*/ 2147483647 h 41"/>
                <a:gd name="T36" fmla="*/ 2147483647 w 37"/>
                <a:gd name="T37" fmla="*/ 2147483647 h 41"/>
                <a:gd name="T38" fmla="*/ 2147483647 w 37"/>
                <a:gd name="T39" fmla="*/ 2147483647 h 41"/>
                <a:gd name="T40" fmla="*/ 2147483647 w 37"/>
                <a:gd name="T41" fmla="*/ 2147483647 h 41"/>
                <a:gd name="T42" fmla="*/ 2147483647 w 37"/>
                <a:gd name="T43" fmla="*/ 2147483647 h 41"/>
                <a:gd name="T44" fmla="*/ 0 w 37"/>
                <a:gd name="T45" fmla="*/ 2147483647 h 41"/>
                <a:gd name="T46" fmla="*/ 2147483647 w 37"/>
                <a:gd name="T47" fmla="*/ 2147483647 h 41"/>
                <a:gd name="T48" fmla="*/ 2147483647 w 37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"/>
                <a:gd name="T76" fmla="*/ 0 h 41"/>
                <a:gd name="T77" fmla="*/ 37 w 37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422"/>
            <p:cNvSpPr>
              <a:spLocks/>
            </p:cNvSpPr>
            <p:nvPr/>
          </p:nvSpPr>
          <p:spPr bwMode="auto">
            <a:xfrm>
              <a:off x="1735614" y="3665392"/>
              <a:ext cx="150812" cy="69850"/>
            </a:xfrm>
            <a:custGeom>
              <a:avLst/>
              <a:gdLst>
                <a:gd name="T0" fmla="*/ 2147483647 w 19"/>
                <a:gd name="T1" fmla="*/ 2147483647 h 9"/>
                <a:gd name="T2" fmla="*/ 2147483647 w 19"/>
                <a:gd name="T3" fmla="*/ 2147483647 h 9"/>
                <a:gd name="T4" fmla="*/ 2147483647 w 19"/>
                <a:gd name="T5" fmla="*/ 0 h 9"/>
                <a:gd name="T6" fmla="*/ 2147483647 w 19"/>
                <a:gd name="T7" fmla="*/ 2147483647 h 9"/>
                <a:gd name="T8" fmla="*/ 0 w 19"/>
                <a:gd name="T9" fmla="*/ 2147483647 h 9"/>
                <a:gd name="T10" fmla="*/ 0 w 19"/>
                <a:gd name="T11" fmla="*/ 2147483647 h 9"/>
                <a:gd name="T12" fmla="*/ 2147483647 w 19"/>
                <a:gd name="T13" fmla="*/ 2147483647 h 9"/>
                <a:gd name="T14" fmla="*/ 2147483647 w 19"/>
                <a:gd name="T15" fmla="*/ 2147483647 h 9"/>
                <a:gd name="T16" fmla="*/ 2147483647 w 19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9"/>
                <a:gd name="T29" fmla="*/ 19 w 1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423"/>
            <p:cNvSpPr>
              <a:spLocks/>
            </p:cNvSpPr>
            <p:nvPr/>
          </p:nvSpPr>
          <p:spPr bwMode="auto">
            <a:xfrm>
              <a:off x="1656239" y="3624118"/>
              <a:ext cx="119062" cy="98425"/>
            </a:xfrm>
            <a:custGeom>
              <a:avLst/>
              <a:gdLst>
                <a:gd name="T0" fmla="*/ 2147483647 w 15"/>
                <a:gd name="T1" fmla="*/ 2147483647 h 12"/>
                <a:gd name="T2" fmla="*/ 2147483647 w 15"/>
                <a:gd name="T3" fmla="*/ 2147483647 h 12"/>
                <a:gd name="T4" fmla="*/ 2147483647 w 15"/>
                <a:gd name="T5" fmla="*/ 0 h 12"/>
                <a:gd name="T6" fmla="*/ 2147483647 w 15"/>
                <a:gd name="T7" fmla="*/ 0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2147483647 w 15"/>
                <a:gd name="T15" fmla="*/ 2147483647 h 12"/>
                <a:gd name="T16" fmla="*/ 0 w 15"/>
                <a:gd name="T17" fmla="*/ 2147483647 h 12"/>
                <a:gd name="T18" fmla="*/ 2147483647 w 15"/>
                <a:gd name="T19" fmla="*/ 2147483647 h 12"/>
                <a:gd name="T20" fmla="*/ 2147483647 w 15"/>
                <a:gd name="T21" fmla="*/ 2147483647 h 12"/>
                <a:gd name="T22" fmla="*/ 2147483647 w 15"/>
                <a:gd name="T23" fmla="*/ 2147483647 h 12"/>
                <a:gd name="T24" fmla="*/ 2147483647 w 15"/>
                <a:gd name="T25" fmla="*/ 2147483647 h 12"/>
                <a:gd name="T26" fmla="*/ 2147483647 w 15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12"/>
                <a:gd name="T44" fmla="*/ 15 w 15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424"/>
            <p:cNvSpPr>
              <a:spLocks/>
            </p:cNvSpPr>
            <p:nvPr/>
          </p:nvSpPr>
          <p:spPr bwMode="auto">
            <a:xfrm>
              <a:off x="1046639" y="3211368"/>
              <a:ext cx="754062" cy="493713"/>
            </a:xfrm>
            <a:custGeom>
              <a:avLst/>
              <a:gdLst>
                <a:gd name="T0" fmla="*/ 2147483647 w 576"/>
                <a:gd name="T1" fmla="*/ 2147483647 h 379"/>
                <a:gd name="T2" fmla="*/ 2147483647 w 576"/>
                <a:gd name="T3" fmla="*/ 2147483647 h 379"/>
                <a:gd name="T4" fmla="*/ 2147483647 w 576"/>
                <a:gd name="T5" fmla="*/ 2147483647 h 379"/>
                <a:gd name="T6" fmla="*/ 2147483647 w 576"/>
                <a:gd name="T7" fmla="*/ 2147483647 h 379"/>
                <a:gd name="T8" fmla="*/ 2147483647 w 576"/>
                <a:gd name="T9" fmla="*/ 2147483647 h 379"/>
                <a:gd name="T10" fmla="*/ 2147483647 w 576"/>
                <a:gd name="T11" fmla="*/ 2147483647 h 379"/>
                <a:gd name="T12" fmla="*/ 2147483647 w 576"/>
                <a:gd name="T13" fmla="*/ 2147483647 h 379"/>
                <a:gd name="T14" fmla="*/ 2147483647 w 576"/>
                <a:gd name="T15" fmla="*/ 2147483647 h 379"/>
                <a:gd name="T16" fmla="*/ 2147483647 w 576"/>
                <a:gd name="T17" fmla="*/ 2147483647 h 379"/>
                <a:gd name="T18" fmla="*/ 2147483647 w 576"/>
                <a:gd name="T19" fmla="*/ 2147483647 h 379"/>
                <a:gd name="T20" fmla="*/ 2147483647 w 576"/>
                <a:gd name="T21" fmla="*/ 2147483647 h 379"/>
                <a:gd name="T22" fmla="*/ 2147483647 w 576"/>
                <a:gd name="T23" fmla="*/ 2147483647 h 379"/>
                <a:gd name="T24" fmla="*/ 2147483647 w 576"/>
                <a:gd name="T25" fmla="*/ 2147483647 h 379"/>
                <a:gd name="T26" fmla="*/ 2147483647 w 576"/>
                <a:gd name="T27" fmla="*/ 2147483647 h 379"/>
                <a:gd name="T28" fmla="*/ 2147483647 w 576"/>
                <a:gd name="T29" fmla="*/ 2147483647 h 379"/>
                <a:gd name="T30" fmla="*/ 2147483647 w 576"/>
                <a:gd name="T31" fmla="*/ 2147483647 h 379"/>
                <a:gd name="T32" fmla="*/ 2147483647 w 576"/>
                <a:gd name="T33" fmla="*/ 2147483647 h 379"/>
                <a:gd name="T34" fmla="*/ 2147483647 w 576"/>
                <a:gd name="T35" fmla="*/ 2147483647 h 379"/>
                <a:gd name="T36" fmla="*/ 2147483647 w 576"/>
                <a:gd name="T37" fmla="*/ 2147483647 h 379"/>
                <a:gd name="T38" fmla="*/ 2147483647 w 576"/>
                <a:gd name="T39" fmla="*/ 2147483647 h 379"/>
                <a:gd name="T40" fmla="*/ 2147483647 w 576"/>
                <a:gd name="T41" fmla="*/ 2147483647 h 379"/>
                <a:gd name="T42" fmla="*/ 2147483647 w 576"/>
                <a:gd name="T43" fmla="*/ 2147483647 h 379"/>
                <a:gd name="T44" fmla="*/ 2147483647 w 576"/>
                <a:gd name="T45" fmla="*/ 2147483647 h 379"/>
                <a:gd name="T46" fmla="*/ 2147483647 w 576"/>
                <a:gd name="T47" fmla="*/ 2147483647 h 379"/>
                <a:gd name="T48" fmla="*/ 2147483647 w 576"/>
                <a:gd name="T49" fmla="*/ 0 h 379"/>
                <a:gd name="T50" fmla="*/ 0 w 576"/>
                <a:gd name="T51" fmla="*/ 2147483647 h 379"/>
                <a:gd name="T52" fmla="*/ 2147483647 w 576"/>
                <a:gd name="T53" fmla="*/ 2147483647 h 379"/>
                <a:gd name="T54" fmla="*/ 2147483647 w 576"/>
                <a:gd name="T55" fmla="*/ 2147483647 h 379"/>
                <a:gd name="T56" fmla="*/ 2147483647 w 576"/>
                <a:gd name="T57" fmla="*/ 2147483647 h 379"/>
                <a:gd name="T58" fmla="*/ 2147483647 w 576"/>
                <a:gd name="T59" fmla="*/ 2147483647 h 379"/>
                <a:gd name="T60" fmla="*/ 2147483647 w 576"/>
                <a:gd name="T61" fmla="*/ 2147483647 h 379"/>
                <a:gd name="T62" fmla="*/ 2147483647 w 576"/>
                <a:gd name="T63" fmla="*/ 2147483647 h 379"/>
                <a:gd name="T64" fmla="*/ 2147483647 w 576"/>
                <a:gd name="T65" fmla="*/ 2147483647 h 379"/>
                <a:gd name="T66" fmla="*/ 2147483647 w 576"/>
                <a:gd name="T67" fmla="*/ 2147483647 h 379"/>
                <a:gd name="T68" fmla="*/ 2147483647 w 576"/>
                <a:gd name="T69" fmla="*/ 2147483647 h 379"/>
                <a:gd name="T70" fmla="*/ 2147483647 w 576"/>
                <a:gd name="T71" fmla="*/ 2147483647 h 379"/>
                <a:gd name="T72" fmla="*/ 2147483647 w 576"/>
                <a:gd name="T73" fmla="*/ 2147483647 h 379"/>
                <a:gd name="T74" fmla="*/ 2147483647 w 576"/>
                <a:gd name="T75" fmla="*/ 2147483647 h 379"/>
                <a:gd name="T76" fmla="*/ 2147483647 w 576"/>
                <a:gd name="T77" fmla="*/ 2147483647 h 379"/>
                <a:gd name="T78" fmla="*/ 2147483647 w 576"/>
                <a:gd name="T79" fmla="*/ 2147483647 h 379"/>
                <a:gd name="T80" fmla="*/ 2147483647 w 576"/>
                <a:gd name="T81" fmla="*/ 2147483647 h 379"/>
                <a:gd name="T82" fmla="*/ 2147483647 w 576"/>
                <a:gd name="T83" fmla="*/ 2147483647 h 379"/>
                <a:gd name="T84" fmla="*/ 2147483647 w 576"/>
                <a:gd name="T85" fmla="*/ 2147483647 h 379"/>
                <a:gd name="T86" fmla="*/ 2147483647 w 576"/>
                <a:gd name="T87" fmla="*/ 2147483647 h 379"/>
                <a:gd name="T88" fmla="*/ 2147483647 w 576"/>
                <a:gd name="T89" fmla="*/ 2147483647 h 379"/>
                <a:gd name="T90" fmla="*/ 2147483647 w 576"/>
                <a:gd name="T91" fmla="*/ 2147483647 h 379"/>
                <a:gd name="T92" fmla="*/ 2147483647 w 576"/>
                <a:gd name="T93" fmla="*/ 2147483647 h 379"/>
                <a:gd name="T94" fmla="*/ 2147483647 w 576"/>
                <a:gd name="T95" fmla="*/ 2147483647 h 379"/>
                <a:gd name="T96" fmla="*/ 2147483647 w 576"/>
                <a:gd name="T97" fmla="*/ 2147483647 h 379"/>
                <a:gd name="T98" fmla="*/ 2147483647 w 576"/>
                <a:gd name="T99" fmla="*/ 2147483647 h 379"/>
                <a:gd name="T100" fmla="*/ 2147483647 w 576"/>
                <a:gd name="T101" fmla="*/ 2147483647 h 379"/>
                <a:gd name="T102" fmla="*/ 2147483647 w 576"/>
                <a:gd name="T103" fmla="*/ 2147483647 h 379"/>
                <a:gd name="T104" fmla="*/ 2147483647 w 576"/>
                <a:gd name="T105" fmla="*/ 2147483647 h 379"/>
                <a:gd name="T106" fmla="*/ 2147483647 w 576"/>
                <a:gd name="T107" fmla="*/ 2147483647 h 379"/>
                <a:gd name="T108" fmla="*/ 2147483647 w 576"/>
                <a:gd name="T109" fmla="*/ 2147483647 h 379"/>
                <a:gd name="T110" fmla="*/ 2147483647 w 576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6"/>
                <a:gd name="T169" fmla="*/ 0 h 379"/>
                <a:gd name="T170" fmla="*/ 576 w 576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445"/>
            <p:cNvSpPr>
              <a:spLocks/>
            </p:cNvSpPr>
            <p:nvPr/>
          </p:nvSpPr>
          <p:spPr bwMode="auto">
            <a:xfrm>
              <a:off x="2338864" y="3646342"/>
              <a:ext cx="36512" cy="19050"/>
            </a:xfrm>
            <a:custGeom>
              <a:avLst/>
              <a:gdLst>
                <a:gd name="T0" fmla="*/ 2147483647 w 23"/>
                <a:gd name="T1" fmla="*/ 0 h 18"/>
                <a:gd name="T2" fmla="*/ 2147483647 w 23"/>
                <a:gd name="T3" fmla="*/ 2147483647 h 18"/>
                <a:gd name="T4" fmla="*/ 2147483647 w 23"/>
                <a:gd name="T5" fmla="*/ 2147483647 h 18"/>
                <a:gd name="T6" fmla="*/ 0 w 23"/>
                <a:gd name="T7" fmla="*/ 2147483647 h 18"/>
                <a:gd name="T8" fmla="*/ 2147483647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8"/>
                <a:gd name="T17" fmla="*/ 23 w 2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411"/>
            <p:cNvSpPr>
              <a:spLocks/>
            </p:cNvSpPr>
            <p:nvPr/>
          </p:nvSpPr>
          <p:spPr bwMode="auto">
            <a:xfrm>
              <a:off x="2481739" y="4767117"/>
              <a:ext cx="127000" cy="166688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0 h 114"/>
                <a:gd name="T6" fmla="*/ 2147483647 w 102"/>
                <a:gd name="T7" fmla="*/ 2147483647 h 114"/>
                <a:gd name="T8" fmla="*/ 0 w 102"/>
                <a:gd name="T9" fmla="*/ 2147483647 h 114"/>
                <a:gd name="T10" fmla="*/ 0 w 102"/>
                <a:gd name="T11" fmla="*/ 2147483647 h 114"/>
                <a:gd name="T12" fmla="*/ 2147483647 w 102"/>
                <a:gd name="T13" fmla="*/ 2147483647 h 114"/>
                <a:gd name="T14" fmla="*/ 2147483647 w 102"/>
                <a:gd name="T15" fmla="*/ 2147483647 h 114"/>
                <a:gd name="T16" fmla="*/ 2147483647 w 102"/>
                <a:gd name="T17" fmla="*/ 2147483647 h 114"/>
                <a:gd name="T18" fmla="*/ 2147483647 w 102"/>
                <a:gd name="T19" fmla="*/ 2147483647 h 114"/>
                <a:gd name="T20" fmla="*/ 2147483647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420"/>
            <p:cNvSpPr>
              <a:spLocks/>
            </p:cNvSpPr>
            <p:nvPr/>
          </p:nvSpPr>
          <p:spPr bwMode="auto">
            <a:xfrm>
              <a:off x="1934052" y="4076555"/>
              <a:ext cx="320675" cy="392112"/>
            </a:xfrm>
            <a:custGeom>
              <a:avLst/>
              <a:gdLst>
                <a:gd name="T0" fmla="*/ 2147483647 w 240"/>
                <a:gd name="T1" fmla="*/ 2147483647 h 337"/>
                <a:gd name="T2" fmla="*/ 2147483647 w 240"/>
                <a:gd name="T3" fmla="*/ 2147483647 h 337"/>
                <a:gd name="T4" fmla="*/ 2147483647 w 240"/>
                <a:gd name="T5" fmla="*/ 2147483647 h 337"/>
                <a:gd name="T6" fmla="*/ 2147483647 w 240"/>
                <a:gd name="T7" fmla="*/ 2147483647 h 337"/>
                <a:gd name="T8" fmla="*/ 2147483647 w 240"/>
                <a:gd name="T9" fmla="*/ 2147483647 h 337"/>
                <a:gd name="T10" fmla="*/ 2147483647 w 240"/>
                <a:gd name="T11" fmla="*/ 2147483647 h 337"/>
                <a:gd name="T12" fmla="*/ 2147483647 w 240"/>
                <a:gd name="T13" fmla="*/ 2147483647 h 337"/>
                <a:gd name="T14" fmla="*/ 2147483647 w 240"/>
                <a:gd name="T15" fmla="*/ 2147483647 h 337"/>
                <a:gd name="T16" fmla="*/ 2147483647 w 240"/>
                <a:gd name="T17" fmla="*/ 2147483647 h 337"/>
                <a:gd name="T18" fmla="*/ 2147483647 w 240"/>
                <a:gd name="T19" fmla="*/ 2147483647 h 337"/>
                <a:gd name="T20" fmla="*/ 2147483647 w 240"/>
                <a:gd name="T21" fmla="*/ 2147483647 h 337"/>
                <a:gd name="T22" fmla="*/ 2147483647 w 240"/>
                <a:gd name="T23" fmla="*/ 2147483647 h 337"/>
                <a:gd name="T24" fmla="*/ 2147483647 w 240"/>
                <a:gd name="T25" fmla="*/ 2147483647 h 337"/>
                <a:gd name="T26" fmla="*/ 2147483647 w 240"/>
                <a:gd name="T27" fmla="*/ 0 h 337"/>
                <a:gd name="T28" fmla="*/ 2147483647 w 240"/>
                <a:gd name="T29" fmla="*/ 0 h 337"/>
                <a:gd name="T30" fmla="*/ 2147483647 w 240"/>
                <a:gd name="T31" fmla="*/ 2147483647 h 337"/>
                <a:gd name="T32" fmla="*/ 2147483647 w 240"/>
                <a:gd name="T33" fmla="*/ 2147483647 h 337"/>
                <a:gd name="T34" fmla="*/ 2147483647 w 240"/>
                <a:gd name="T35" fmla="*/ 2147483647 h 337"/>
                <a:gd name="T36" fmla="*/ 2147483647 w 240"/>
                <a:gd name="T37" fmla="*/ 2147483647 h 337"/>
                <a:gd name="T38" fmla="*/ 2147483647 w 240"/>
                <a:gd name="T39" fmla="*/ 2147483647 h 337"/>
                <a:gd name="T40" fmla="*/ 2147483647 w 240"/>
                <a:gd name="T41" fmla="*/ 2147483647 h 337"/>
                <a:gd name="T42" fmla="*/ 0 w 240"/>
                <a:gd name="T43" fmla="*/ 2147483647 h 337"/>
                <a:gd name="T44" fmla="*/ 2147483647 w 240"/>
                <a:gd name="T45" fmla="*/ 2147483647 h 337"/>
                <a:gd name="T46" fmla="*/ 2147483647 w 240"/>
                <a:gd name="T47" fmla="*/ 2147483647 h 337"/>
                <a:gd name="T48" fmla="*/ 2147483647 w 240"/>
                <a:gd name="T49" fmla="*/ 2147483647 h 337"/>
                <a:gd name="T50" fmla="*/ 2147483647 w 240"/>
                <a:gd name="T51" fmla="*/ 2147483647 h 337"/>
                <a:gd name="T52" fmla="*/ 2147483647 w 240"/>
                <a:gd name="T53" fmla="*/ 2147483647 h 337"/>
                <a:gd name="T54" fmla="*/ 2147483647 w 240"/>
                <a:gd name="T55" fmla="*/ 2147483647 h 337"/>
                <a:gd name="T56" fmla="*/ 2147483647 w 240"/>
                <a:gd name="T57" fmla="*/ 2147483647 h 337"/>
                <a:gd name="T58" fmla="*/ 2147483647 w 240"/>
                <a:gd name="T59" fmla="*/ 2147483647 h 337"/>
                <a:gd name="T60" fmla="*/ 2147483647 w 240"/>
                <a:gd name="T61" fmla="*/ 2147483647 h 337"/>
                <a:gd name="T62" fmla="*/ 2147483647 w 240"/>
                <a:gd name="T63" fmla="*/ 2147483647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0"/>
                <a:gd name="T97" fmla="*/ 0 h 337"/>
                <a:gd name="T98" fmla="*/ 240 w 240"/>
                <a:gd name="T99" fmla="*/ 337 h 3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413"/>
            <p:cNvSpPr>
              <a:spLocks/>
            </p:cNvSpPr>
            <p:nvPr/>
          </p:nvSpPr>
          <p:spPr bwMode="auto">
            <a:xfrm>
              <a:off x="2138840" y="3952731"/>
              <a:ext cx="884237" cy="911225"/>
            </a:xfrm>
            <a:custGeom>
              <a:avLst/>
              <a:gdLst>
                <a:gd name="T0" fmla="*/ 39734865 w 10000"/>
                <a:gd name="T1" fmla="*/ 65147755 h 10000"/>
                <a:gd name="T2" fmla="*/ 36529242 w 10000"/>
                <a:gd name="T3" fmla="*/ 70262642 h 10000"/>
                <a:gd name="T4" fmla="*/ 32682370 w 10000"/>
                <a:gd name="T5" fmla="*/ 74729829 h 10000"/>
                <a:gd name="T6" fmla="*/ 33964690 w 10000"/>
                <a:gd name="T7" fmla="*/ 75369144 h 10000"/>
                <a:gd name="T8" fmla="*/ 39093794 w 10000"/>
                <a:gd name="T9" fmla="*/ 79196926 h 10000"/>
                <a:gd name="T10" fmla="*/ 41658257 w 10000"/>
                <a:gd name="T11" fmla="*/ 81115054 h 10000"/>
                <a:gd name="T12" fmla="*/ 47428531 w 10000"/>
                <a:gd name="T13" fmla="*/ 75369144 h 10000"/>
                <a:gd name="T14" fmla="*/ 51908693 w 10000"/>
                <a:gd name="T15" fmla="*/ 63229719 h 10000"/>
                <a:gd name="T16" fmla="*/ 63449131 w 10000"/>
                <a:gd name="T17" fmla="*/ 58123216 h 10000"/>
                <a:gd name="T18" fmla="*/ 66013682 w 10000"/>
                <a:gd name="T19" fmla="*/ 54926366 h 10000"/>
                <a:gd name="T20" fmla="*/ 68570453 w 10000"/>
                <a:gd name="T21" fmla="*/ 49180548 h 10000"/>
                <a:gd name="T22" fmla="*/ 69852684 w 10000"/>
                <a:gd name="T23" fmla="*/ 37049403 h 10000"/>
                <a:gd name="T24" fmla="*/ 78187499 w 10000"/>
                <a:gd name="T25" fmla="*/ 28106736 h 10000"/>
                <a:gd name="T26" fmla="*/ 76905267 w 10000"/>
                <a:gd name="T27" fmla="*/ 21713122 h 10000"/>
                <a:gd name="T28" fmla="*/ 67296002 w 10000"/>
                <a:gd name="T29" fmla="*/ 17245934 h 10000"/>
                <a:gd name="T30" fmla="*/ 58961188 w 10000"/>
                <a:gd name="T31" fmla="*/ 15967304 h 10000"/>
                <a:gd name="T32" fmla="*/ 52549853 w 10000"/>
                <a:gd name="T33" fmla="*/ 12139432 h 10000"/>
                <a:gd name="T34" fmla="*/ 47428531 w 10000"/>
                <a:gd name="T35" fmla="*/ 7024634 h 10000"/>
                <a:gd name="T36" fmla="*/ 44863968 w 10000"/>
                <a:gd name="T37" fmla="*/ 1918037 h 10000"/>
                <a:gd name="T38" fmla="*/ 39734865 w 10000"/>
                <a:gd name="T39" fmla="*/ 7024634 h 10000"/>
                <a:gd name="T40" fmla="*/ 35888082 w 10000"/>
                <a:gd name="T41" fmla="*/ 6385227 h 10000"/>
                <a:gd name="T42" fmla="*/ 33964690 w 10000"/>
                <a:gd name="T43" fmla="*/ 7024634 h 10000"/>
                <a:gd name="T44" fmla="*/ 28843369 w 10000"/>
                <a:gd name="T45" fmla="*/ 8303355 h 10000"/>
                <a:gd name="T46" fmla="*/ 27561137 w 10000"/>
                <a:gd name="T47" fmla="*/ 2557444 h 10000"/>
                <a:gd name="T48" fmla="*/ 24996585 w 10000"/>
                <a:gd name="T49" fmla="*/ 0 h 10000"/>
                <a:gd name="T50" fmla="*/ 22432028 w 10000"/>
                <a:gd name="T51" fmla="*/ 2557444 h 10000"/>
                <a:gd name="T52" fmla="*/ 19226317 w 10000"/>
                <a:gd name="T53" fmla="*/ 5745911 h 10000"/>
                <a:gd name="T54" fmla="*/ 14097214 w 10000"/>
                <a:gd name="T55" fmla="*/ 9581986 h 10000"/>
                <a:gd name="T56" fmla="*/ 7052497 w 10000"/>
                <a:gd name="T57" fmla="*/ 8942670 h 10000"/>
                <a:gd name="T58" fmla="*/ 6411337 w 10000"/>
                <a:gd name="T59" fmla="*/ 19164062 h 10000"/>
                <a:gd name="T60" fmla="*/ 4487945 w 10000"/>
                <a:gd name="T61" fmla="*/ 19803378 h 10000"/>
                <a:gd name="T62" fmla="*/ 0 w 10000"/>
                <a:gd name="T63" fmla="*/ 24909977 h 10000"/>
                <a:gd name="T64" fmla="*/ 2564552 w 10000"/>
                <a:gd name="T65" fmla="*/ 30655795 h 10000"/>
                <a:gd name="T66" fmla="*/ 6411337 w 10000"/>
                <a:gd name="T67" fmla="*/ 33213238 h 10000"/>
                <a:gd name="T68" fmla="*/ 7693657 w 10000"/>
                <a:gd name="T69" fmla="*/ 33852554 h 10000"/>
                <a:gd name="T70" fmla="*/ 11032270 w 10000"/>
                <a:gd name="T71" fmla="*/ 34217955 h 10000"/>
                <a:gd name="T72" fmla="*/ 14613254 w 10000"/>
                <a:gd name="T73" fmla="*/ 32266658 h 10000"/>
                <a:gd name="T74" fmla="*/ 17302925 w 10000"/>
                <a:gd name="T75" fmla="*/ 35770682 h 10000"/>
                <a:gd name="T76" fmla="*/ 25637657 w 10000"/>
                <a:gd name="T77" fmla="*/ 39598463 h 10000"/>
                <a:gd name="T78" fmla="*/ 26919977 w 10000"/>
                <a:gd name="T79" fmla="*/ 44073943 h 10000"/>
                <a:gd name="T80" fmla="*/ 30758979 w 10000"/>
                <a:gd name="T81" fmla="*/ 47262409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0"/>
                <a:gd name="T125" fmla="*/ 10000 w 10000"/>
                <a:gd name="T126" fmla="*/ 10000 h 1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solidFill>
              <a:srgbClr val="CFD1D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09"/>
            <p:cNvSpPr>
              <a:spLocks/>
            </p:cNvSpPr>
            <p:nvPr/>
          </p:nvSpPr>
          <p:spPr bwMode="auto">
            <a:xfrm>
              <a:off x="2126140" y="4554392"/>
              <a:ext cx="473075" cy="947738"/>
            </a:xfrm>
            <a:custGeom>
              <a:avLst/>
              <a:gdLst>
                <a:gd name="T0" fmla="*/ 802631221 w 10000"/>
                <a:gd name="T1" fmla="*/ 2147483647 h 10001"/>
                <a:gd name="T2" fmla="*/ 819678566 w 10000"/>
                <a:gd name="T3" fmla="*/ 2147483647 h 10001"/>
                <a:gd name="T4" fmla="*/ 853874685 w 10000"/>
                <a:gd name="T5" fmla="*/ 1967533265 h 10001"/>
                <a:gd name="T6" fmla="*/ 973406687 w 10000"/>
                <a:gd name="T7" fmla="*/ 1492674353 h 10001"/>
                <a:gd name="T8" fmla="*/ 1024544940 w 10000"/>
                <a:gd name="T9" fmla="*/ 1357359291 h 10001"/>
                <a:gd name="T10" fmla="*/ 1058741058 w 10000"/>
                <a:gd name="T11" fmla="*/ 949726543 h 10001"/>
                <a:gd name="T12" fmla="*/ 1041694469 w 10000"/>
                <a:gd name="T13" fmla="*/ 882500758 h 10001"/>
                <a:gd name="T14" fmla="*/ 990453276 w 10000"/>
                <a:gd name="T15" fmla="*/ 1018659601 h 10001"/>
                <a:gd name="T16" fmla="*/ 887966348 w 10000"/>
                <a:gd name="T17" fmla="*/ 1221200448 h 10001"/>
                <a:gd name="T18" fmla="*/ 802631221 w 10000"/>
                <a:gd name="T19" fmla="*/ 1153965566 h 10001"/>
                <a:gd name="T20" fmla="*/ 819678566 w 10000"/>
                <a:gd name="T21" fmla="*/ 678253206 h 10001"/>
                <a:gd name="T22" fmla="*/ 768434913 w 10000"/>
                <a:gd name="T23" fmla="*/ 542947242 h 10001"/>
                <a:gd name="T24" fmla="*/ 665947985 w 10000"/>
                <a:gd name="T25" fmla="*/ 407632559 h 10001"/>
                <a:gd name="T26" fmla="*/ 614704521 w 10000"/>
                <a:gd name="T27" fmla="*/ 271473810 h 10001"/>
                <a:gd name="T28" fmla="*/ 563568540 w 10000"/>
                <a:gd name="T29" fmla="*/ 0 h 10001"/>
                <a:gd name="T30" fmla="*/ 495172897 w 10000"/>
                <a:gd name="T31" fmla="*/ 68932608 h 10001"/>
                <a:gd name="T32" fmla="*/ 478128200 w 10000"/>
                <a:gd name="T33" fmla="*/ 135314825 h 10001"/>
                <a:gd name="T34" fmla="*/ 392793357 w 10000"/>
                <a:gd name="T35" fmla="*/ 68932608 h 10001"/>
                <a:gd name="T36" fmla="*/ 358596860 w 10000"/>
                <a:gd name="T37" fmla="*/ 68932608 h 10001"/>
                <a:gd name="T38" fmla="*/ 336467366 w 10000"/>
                <a:gd name="T39" fmla="*/ 111481133 h 10001"/>
                <a:gd name="T40" fmla="*/ 341549893 w 10000"/>
                <a:gd name="T41" fmla="*/ 204238359 h 10001"/>
                <a:gd name="T42" fmla="*/ 324503115 w 10000"/>
                <a:gd name="T43" fmla="*/ 474859102 h 10001"/>
                <a:gd name="T44" fmla="*/ 273261922 w 10000"/>
                <a:gd name="T45" fmla="*/ 678253206 h 10001"/>
                <a:gd name="T46" fmla="*/ 273261922 w 10000"/>
                <a:gd name="T47" fmla="*/ 1085041605 h 10001"/>
                <a:gd name="T48" fmla="*/ 239062965 w 10000"/>
                <a:gd name="T49" fmla="*/ 1357359291 h 10001"/>
                <a:gd name="T50" fmla="*/ 187821819 w 10000"/>
                <a:gd name="T51" fmla="*/ 2147483647 h 10001"/>
                <a:gd name="T52" fmla="*/ 204866468 w 10000"/>
                <a:gd name="T53" fmla="*/ 2147483647 h 10001"/>
                <a:gd name="T54" fmla="*/ 102486975 w 10000"/>
                <a:gd name="T55" fmla="*/ 2147483647 h 10001"/>
                <a:gd name="T56" fmla="*/ 85334915 w 10000"/>
                <a:gd name="T57" fmla="*/ 2147483647 h 10001"/>
                <a:gd name="T58" fmla="*/ 85334915 w 10000"/>
                <a:gd name="T59" fmla="*/ 2147483647 h 10001"/>
                <a:gd name="T60" fmla="*/ 68288089 w 10000"/>
                <a:gd name="T61" fmla="*/ 2147483647 h 10001"/>
                <a:gd name="T62" fmla="*/ 102486975 w 10000"/>
                <a:gd name="T63" fmla="*/ 2147483647 h 10001"/>
                <a:gd name="T64" fmla="*/ 51243488 w 10000"/>
                <a:gd name="T65" fmla="*/ 2147483647 h 10001"/>
                <a:gd name="T66" fmla="*/ 0 w 10000"/>
                <a:gd name="T67" fmla="*/ 2147483647 h 10001"/>
                <a:gd name="T68" fmla="*/ 17046831 w 10000"/>
                <a:gd name="T69" fmla="*/ 2147483647 h 10001"/>
                <a:gd name="T70" fmla="*/ 72524616 w 10000"/>
                <a:gd name="T71" fmla="*/ 2147483647 h 10001"/>
                <a:gd name="T72" fmla="*/ 251450334 w 10000"/>
                <a:gd name="T73" fmla="*/ 2147483647 h 10001"/>
                <a:gd name="T74" fmla="*/ 231017476 w 10000"/>
                <a:gd name="T75" fmla="*/ 2147483647 h 10001"/>
                <a:gd name="T76" fmla="*/ 239062965 w 10000"/>
                <a:gd name="T77" fmla="*/ 2147483647 h 10001"/>
                <a:gd name="T78" fmla="*/ 285967008 w 10000"/>
                <a:gd name="T79" fmla="*/ 2147483647 h 10001"/>
                <a:gd name="T80" fmla="*/ 335091097 w 10000"/>
                <a:gd name="T81" fmla="*/ 2147483647 h 10001"/>
                <a:gd name="T82" fmla="*/ 388346453 w 10000"/>
                <a:gd name="T83" fmla="*/ 2147483647 h 10001"/>
                <a:gd name="T84" fmla="*/ 409838148 w 10000"/>
                <a:gd name="T85" fmla="*/ 2147483647 h 10001"/>
                <a:gd name="T86" fmla="*/ 358596860 w 10000"/>
                <a:gd name="T87" fmla="*/ 2147483647 h 10001"/>
                <a:gd name="T88" fmla="*/ 324503115 w 10000"/>
                <a:gd name="T89" fmla="*/ 2147483647 h 10001"/>
                <a:gd name="T90" fmla="*/ 400098105 w 10000"/>
                <a:gd name="T91" fmla="*/ 2147483647 h 10001"/>
                <a:gd name="T92" fmla="*/ 420425941 w 10000"/>
                <a:gd name="T93" fmla="*/ 2147483647 h 10001"/>
                <a:gd name="T94" fmla="*/ 461081612 w 10000"/>
                <a:gd name="T95" fmla="*/ 2147483647 h 10001"/>
                <a:gd name="T96" fmla="*/ 506078596 w 10000"/>
                <a:gd name="T97" fmla="*/ 2147483647 h 10001"/>
                <a:gd name="T98" fmla="*/ 512325076 w 10000"/>
                <a:gd name="T99" fmla="*/ 2147483647 h 10001"/>
                <a:gd name="T100" fmla="*/ 575638003 w 10000"/>
                <a:gd name="T101" fmla="*/ 2147483647 h 10001"/>
                <a:gd name="T102" fmla="*/ 569179207 w 10000"/>
                <a:gd name="T103" fmla="*/ 2147483647 h 10001"/>
                <a:gd name="T104" fmla="*/ 580612858 w 10000"/>
                <a:gd name="T105" fmla="*/ 2147483647 h 10001"/>
                <a:gd name="T106" fmla="*/ 614704521 w 10000"/>
                <a:gd name="T107" fmla="*/ 2147483647 h 10001"/>
                <a:gd name="T108" fmla="*/ 697499048 w 10000"/>
                <a:gd name="T109" fmla="*/ 2147483647 h 10001"/>
                <a:gd name="T110" fmla="*/ 819571084 w 10000"/>
                <a:gd name="T111" fmla="*/ 2147483647 h 10001"/>
                <a:gd name="T112" fmla="*/ 870919759 w 10000"/>
                <a:gd name="T113" fmla="*/ 2147483647 h 10001"/>
                <a:gd name="T114" fmla="*/ 905012937 w 10000"/>
                <a:gd name="T115" fmla="*/ 2147483647 h 10001"/>
                <a:gd name="T116" fmla="*/ 870919759 w 10000"/>
                <a:gd name="T117" fmla="*/ 2147483647 h 10001"/>
                <a:gd name="T118" fmla="*/ 819678566 w 10000"/>
                <a:gd name="T119" fmla="*/ 2147483647 h 10001"/>
                <a:gd name="T120" fmla="*/ 817983823 w 10000"/>
                <a:gd name="T121" fmla="*/ 2147483647 h 10001"/>
                <a:gd name="T122" fmla="*/ 802631221 w 10000"/>
                <a:gd name="T123" fmla="*/ 2147483647 h 10001"/>
                <a:gd name="T124" fmla="*/ 802631221 w 10000"/>
                <a:gd name="T125" fmla="*/ 2147483647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00"/>
                <a:gd name="T190" fmla="*/ 0 h 10001"/>
                <a:gd name="T191" fmla="*/ 10000 w 10000"/>
                <a:gd name="T192" fmla="*/ 10001 h 100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444"/>
            <p:cNvSpPr>
              <a:spLocks/>
            </p:cNvSpPr>
            <p:nvPr/>
          </p:nvSpPr>
          <p:spPr bwMode="auto">
            <a:xfrm>
              <a:off x="2062640" y="4454380"/>
              <a:ext cx="242887" cy="1179512"/>
            </a:xfrm>
            <a:custGeom>
              <a:avLst/>
              <a:gdLst>
                <a:gd name="T0" fmla="*/ 2147483647 w 14463"/>
                <a:gd name="T1" fmla="*/ 2147483647 h 11339"/>
                <a:gd name="T2" fmla="*/ 2147483647 w 14463"/>
                <a:gd name="T3" fmla="*/ 0 h 11339"/>
                <a:gd name="T4" fmla="*/ 2147483647 w 14463"/>
                <a:gd name="T5" fmla="*/ 2147483647 h 11339"/>
                <a:gd name="T6" fmla="*/ 2147483647 w 14463"/>
                <a:gd name="T7" fmla="*/ 2147483647 h 11339"/>
                <a:gd name="T8" fmla="*/ 2147483647 w 14463"/>
                <a:gd name="T9" fmla="*/ 2147483647 h 11339"/>
                <a:gd name="T10" fmla="*/ 2147483647 w 14463"/>
                <a:gd name="T11" fmla="*/ 2147483647 h 11339"/>
                <a:gd name="T12" fmla="*/ 2147483647 w 14463"/>
                <a:gd name="T13" fmla="*/ 2147483647 h 11339"/>
                <a:gd name="T14" fmla="*/ 2147483647 w 14463"/>
                <a:gd name="T15" fmla="*/ 2147483647 h 11339"/>
                <a:gd name="T16" fmla="*/ 2147483647 w 14463"/>
                <a:gd name="T17" fmla="*/ 2147483647 h 11339"/>
                <a:gd name="T18" fmla="*/ 2147483647 w 14463"/>
                <a:gd name="T19" fmla="*/ 2147483647 h 11339"/>
                <a:gd name="T20" fmla="*/ 2147483647 w 14463"/>
                <a:gd name="T21" fmla="*/ 2147483647 h 11339"/>
                <a:gd name="T22" fmla="*/ 2147483647 w 14463"/>
                <a:gd name="T23" fmla="*/ 2147483647 h 11339"/>
                <a:gd name="T24" fmla="*/ 2147483647 w 14463"/>
                <a:gd name="T25" fmla="*/ 2147483647 h 11339"/>
                <a:gd name="T26" fmla="*/ 2147483647 w 14463"/>
                <a:gd name="T27" fmla="*/ 2147483647 h 11339"/>
                <a:gd name="T28" fmla="*/ 2147483647 w 14463"/>
                <a:gd name="T29" fmla="*/ 2147483647 h 11339"/>
                <a:gd name="T30" fmla="*/ 2147483647 w 14463"/>
                <a:gd name="T31" fmla="*/ 2147483647 h 11339"/>
                <a:gd name="T32" fmla="*/ 2147483647 w 14463"/>
                <a:gd name="T33" fmla="*/ 2147483647 h 11339"/>
                <a:gd name="T34" fmla="*/ 2147483647 w 14463"/>
                <a:gd name="T35" fmla="*/ 2147483647 h 11339"/>
                <a:gd name="T36" fmla="*/ 2147483647 w 14463"/>
                <a:gd name="T37" fmla="*/ 2147483647 h 11339"/>
                <a:gd name="T38" fmla="*/ 2147483647 w 14463"/>
                <a:gd name="T39" fmla="*/ 2147483647 h 11339"/>
                <a:gd name="T40" fmla="*/ 2147483647 w 14463"/>
                <a:gd name="T41" fmla="*/ 2147483647 h 11339"/>
                <a:gd name="T42" fmla="*/ 2147483647 w 14463"/>
                <a:gd name="T43" fmla="*/ 2147483647 h 11339"/>
                <a:gd name="T44" fmla="*/ 2147483647 w 14463"/>
                <a:gd name="T45" fmla="*/ 2147483647 h 11339"/>
                <a:gd name="T46" fmla="*/ 2147483647 w 14463"/>
                <a:gd name="T47" fmla="*/ 2147483647 h 11339"/>
                <a:gd name="T48" fmla="*/ 2147483647 w 14463"/>
                <a:gd name="T49" fmla="*/ 2147483647 h 11339"/>
                <a:gd name="T50" fmla="*/ 2147483647 w 14463"/>
                <a:gd name="T51" fmla="*/ 2147483647 h 11339"/>
                <a:gd name="T52" fmla="*/ 2147483647 w 14463"/>
                <a:gd name="T53" fmla="*/ 2147483647 h 11339"/>
                <a:gd name="T54" fmla="*/ 2147483647 w 14463"/>
                <a:gd name="T55" fmla="*/ 2147483647 h 11339"/>
                <a:gd name="T56" fmla="*/ 2147483647 w 14463"/>
                <a:gd name="T57" fmla="*/ 2147483647 h 11339"/>
                <a:gd name="T58" fmla="*/ 2147483647 w 14463"/>
                <a:gd name="T59" fmla="*/ 2147483647 h 11339"/>
                <a:gd name="T60" fmla="*/ 2147483647 w 14463"/>
                <a:gd name="T61" fmla="*/ 2147483647 h 11339"/>
                <a:gd name="T62" fmla="*/ 2147483647 w 14463"/>
                <a:gd name="T63" fmla="*/ 2147483647 h 11339"/>
                <a:gd name="T64" fmla="*/ 0 w 14463"/>
                <a:gd name="T65" fmla="*/ 2147483647 h 11339"/>
                <a:gd name="T66" fmla="*/ 2147483647 w 14463"/>
                <a:gd name="T67" fmla="*/ 2147483647 h 11339"/>
                <a:gd name="T68" fmla="*/ 2147483647 w 14463"/>
                <a:gd name="T69" fmla="*/ 2147483647 h 11339"/>
                <a:gd name="T70" fmla="*/ 2147483647 w 14463"/>
                <a:gd name="T71" fmla="*/ 2147483647 h 11339"/>
                <a:gd name="T72" fmla="*/ 2147483647 w 14463"/>
                <a:gd name="T73" fmla="*/ 2147483647 h 11339"/>
                <a:gd name="T74" fmla="*/ 2147483647 w 14463"/>
                <a:gd name="T75" fmla="*/ 2147483647 h 11339"/>
                <a:gd name="T76" fmla="*/ 2147483647 w 14463"/>
                <a:gd name="T77" fmla="*/ 2147483647 h 11339"/>
                <a:gd name="T78" fmla="*/ 2147483647 w 14463"/>
                <a:gd name="T79" fmla="*/ 2147483647 h 11339"/>
                <a:gd name="T80" fmla="*/ 2147483647 w 14463"/>
                <a:gd name="T81" fmla="*/ 2147483647 h 11339"/>
                <a:gd name="T82" fmla="*/ 2147483647 w 14463"/>
                <a:gd name="T83" fmla="*/ 2147483647 h 11339"/>
                <a:gd name="T84" fmla="*/ 2147483647 w 14463"/>
                <a:gd name="T85" fmla="*/ 2147483647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463"/>
                <a:gd name="T130" fmla="*/ 0 h 11339"/>
                <a:gd name="T131" fmla="*/ 14463 w 14463"/>
                <a:gd name="T132" fmla="*/ 11339 h 113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410"/>
            <p:cNvSpPr>
              <a:spLocks/>
            </p:cNvSpPr>
            <p:nvPr/>
          </p:nvSpPr>
          <p:spPr bwMode="auto">
            <a:xfrm>
              <a:off x="2383315" y="4506768"/>
              <a:ext cx="200025" cy="187325"/>
            </a:xfrm>
            <a:custGeom>
              <a:avLst/>
              <a:gdLst>
                <a:gd name="T0" fmla="*/ 2147483647 w 168"/>
                <a:gd name="T1" fmla="*/ 0 h 156"/>
                <a:gd name="T2" fmla="*/ 0 w 168"/>
                <a:gd name="T3" fmla="*/ 2147483647 h 156"/>
                <a:gd name="T4" fmla="*/ 0 w 168"/>
                <a:gd name="T5" fmla="*/ 2147483647 h 156"/>
                <a:gd name="T6" fmla="*/ 2147483647 w 168"/>
                <a:gd name="T7" fmla="*/ 2147483647 h 156"/>
                <a:gd name="T8" fmla="*/ 2147483647 w 168"/>
                <a:gd name="T9" fmla="*/ 2147483647 h 156"/>
                <a:gd name="T10" fmla="*/ 2147483647 w 168"/>
                <a:gd name="T11" fmla="*/ 2147483647 h 156"/>
                <a:gd name="T12" fmla="*/ 2147483647 w 168"/>
                <a:gd name="T13" fmla="*/ 2147483647 h 156"/>
                <a:gd name="T14" fmla="*/ 2147483647 w 168"/>
                <a:gd name="T15" fmla="*/ 2147483647 h 156"/>
                <a:gd name="T16" fmla="*/ 2147483647 w 168"/>
                <a:gd name="T17" fmla="*/ 2147483647 h 156"/>
                <a:gd name="T18" fmla="*/ 2147483647 w 168"/>
                <a:gd name="T19" fmla="*/ 2147483647 h 156"/>
                <a:gd name="T20" fmla="*/ 2147483647 w 168"/>
                <a:gd name="T21" fmla="*/ 2147483647 h 156"/>
                <a:gd name="T22" fmla="*/ 2147483647 w 168"/>
                <a:gd name="T23" fmla="*/ 2147483647 h 156"/>
                <a:gd name="T24" fmla="*/ 2147483647 w 168"/>
                <a:gd name="T25" fmla="*/ 2147483647 h 156"/>
                <a:gd name="T26" fmla="*/ 2147483647 w 168"/>
                <a:gd name="T27" fmla="*/ 2147483647 h 156"/>
                <a:gd name="T28" fmla="*/ 2147483647 w 168"/>
                <a:gd name="T29" fmla="*/ 2147483647 h 156"/>
                <a:gd name="T30" fmla="*/ 2147483647 w 168"/>
                <a:gd name="T31" fmla="*/ 2147483647 h 156"/>
                <a:gd name="T32" fmla="*/ 2147483647 w 168"/>
                <a:gd name="T33" fmla="*/ 2147483647 h 156"/>
                <a:gd name="T34" fmla="*/ 2147483647 w 168"/>
                <a:gd name="T35" fmla="*/ 2147483647 h 156"/>
                <a:gd name="T36" fmla="*/ 2147483647 w 168"/>
                <a:gd name="T37" fmla="*/ 0 h 156"/>
                <a:gd name="T38" fmla="*/ 2147483647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8"/>
                <a:gd name="T61" fmla="*/ 0 h 156"/>
                <a:gd name="T62" fmla="*/ 168 w 168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412"/>
            <p:cNvSpPr>
              <a:spLocks/>
            </p:cNvSpPr>
            <p:nvPr/>
          </p:nvSpPr>
          <p:spPr bwMode="auto">
            <a:xfrm>
              <a:off x="2229326" y="4298806"/>
              <a:ext cx="266700" cy="287337"/>
            </a:xfrm>
            <a:custGeom>
              <a:avLst/>
              <a:gdLst>
                <a:gd name="T0" fmla="*/ 2147483647 w 10141"/>
                <a:gd name="T1" fmla="*/ 2147483647 h 10000"/>
                <a:gd name="T2" fmla="*/ 2147483647 w 10141"/>
                <a:gd name="T3" fmla="*/ 2147483647 h 10000"/>
                <a:gd name="T4" fmla="*/ 2147483647 w 10141"/>
                <a:gd name="T5" fmla="*/ 2147483647 h 10000"/>
                <a:gd name="T6" fmla="*/ 2147483647 w 10141"/>
                <a:gd name="T7" fmla="*/ 2147483647 h 10000"/>
                <a:gd name="T8" fmla="*/ 2147483647 w 10141"/>
                <a:gd name="T9" fmla="*/ 2147483647 h 10000"/>
                <a:gd name="T10" fmla="*/ 2147483647 w 10141"/>
                <a:gd name="T11" fmla="*/ 2147483647 h 10000"/>
                <a:gd name="T12" fmla="*/ 2147483647 w 10141"/>
                <a:gd name="T13" fmla="*/ 2147483647 h 10000"/>
                <a:gd name="T14" fmla="*/ 2147483647 w 10141"/>
                <a:gd name="T15" fmla="*/ 2147483647 h 10000"/>
                <a:gd name="T16" fmla="*/ 2147483647 w 10141"/>
                <a:gd name="T17" fmla="*/ 2147483647 h 10000"/>
                <a:gd name="T18" fmla="*/ 2147483647 w 10141"/>
                <a:gd name="T19" fmla="*/ 2147483647 h 10000"/>
                <a:gd name="T20" fmla="*/ 2147483647 w 10141"/>
                <a:gd name="T21" fmla="*/ 2147483647 h 10000"/>
                <a:gd name="T22" fmla="*/ 2147483647 w 10141"/>
                <a:gd name="T23" fmla="*/ 2147483647 h 10000"/>
                <a:gd name="T24" fmla="*/ 2147483647 w 10141"/>
                <a:gd name="T25" fmla="*/ 2147483647 h 10000"/>
                <a:gd name="T26" fmla="*/ 2147483647 w 10141"/>
                <a:gd name="T27" fmla="*/ 0 h 10000"/>
                <a:gd name="T28" fmla="*/ 2147483647 w 10141"/>
                <a:gd name="T29" fmla="*/ 2147483647 h 10000"/>
                <a:gd name="T30" fmla="*/ 2147483647 w 10141"/>
                <a:gd name="T31" fmla="*/ 2147483647 h 10000"/>
                <a:gd name="T32" fmla="*/ 2147483647 w 10141"/>
                <a:gd name="T33" fmla="*/ 2147483647 h 10000"/>
                <a:gd name="T34" fmla="*/ 2147483647 w 10141"/>
                <a:gd name="T35" fmla="*/ 2147483647 h 10000"/>
                <a:gd name="T36" fmla="*/ 2147483647 w 10141"/>
                <a:gd name="T37" fmla="*/ 2147483647 h 10000"/>
                <a:gd name="T38" fmla="*/ 84436935 w 10141"/>
                <a:gd name="T39" fmla="*/ 2147483647 h 10000"/>
                <a:gd name="T40" fmla="*/ 2147483647 w 10141"/>
                <a:gd name="T41" fmla="*/ 2147483647 h 10000"/>
                <a:gd name="T42" fmla="*/ 2147483647 w 10141"/>
                <a:gd name="T43" fmla="*/ 2147483647 h 10000"/>
                <a:gd name="T44" fmla="*/ 2147483647 w 10141"/>
                <a:gd name="T45" fmla="*/ 2147483647 h 10000"/>
                <a:gd name="T46" fmla="*/ 2147483647 w 10141"/>
                <a:gd name="T47" fmla="*/ 2147483647 h 10000"/>
                <a:gd name="T48" fmla="*/ 2147483647 w 10141"/>
                <a:gd name="T49" fmla="*/ 2147483647 h 10000"/>
                <a:gd name="T50" fmla="*/ 2147483647 w 10141"/>
                <a:gd name="T51" fmla="*/ 2147483647 h 10000"/>
                <a:gd name="T52" fmla="*/ 2147483647 w 10141"/>
                <a:gd name="T53" fmla="*/ 2147483647 h 10000"/>
                <a:gd name="T54" fmla="*/ 2147483647 w 10141"/>
                <a:gd name="T55" fmla="*/ 2147483647 h 10000"/>
                <a:gd name="T56" fmla="*/ 2147483647 w 10141"/>
                <a:gd name="T57" fmla="*/ 2147483647 h 10000"/>
                <a:gd name="T58" fmla="*/ 2147483647 w 10141"/>
                <a:gd name="T59" fmla="*/ 2147483647 h 10000"/>
                <a:gd name="T60" fmla="*/ 2147483647 w 10141"/>
                <a:gd name="T61" fmla="*/ 2147483647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141"/>
                <a:gd name="T94" fmla="*/ 0 h 10000"/>
                <a:gd name="T95" fmla="*/ 10141 w 10141"/>
                <a:gd name="T96" fmla="*/ 10000 h 1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405"/>
            <p:cNvSpPr>
              <a:spLocks/>
            </p:cNvSpPr>
            <p:nvPr/>
          </p:nvSpPr>
          <p:spPr bwMode="auto">
            <a:xfrm>
              <a:off x="2094389" y="4030517"/>
              <a:ext cx="195262" cy="139700"/>
            </a:xfrm>
            <a:custGeom>
              <a:avLst/>
              <a:gdLst>
                <a:gd name="T0" fmla="*/ 0 w 10000"/>
                <a:gd name="T1" fmla="*/ 148122343 h 10000"/>
                <a:gd name="T2" fmla="*/ 0 w 10000"/>
                <a:gd name="T3" fmla="*/ 148122343 h 10000"/>
                <a:gd name="T4" fmla="*/ 290734304 w 10000"/>
                <a:gd name="T5" fmla="*/ 211614627 h 10000"/>
                <a:gd name="T6" fmla="*/ 465180916 w 10000"/>
                <a:gd name="T7" fmla="*/ 275068857 h 10000"/>
                <a:gd name="T8" fmla="*/ 697771452 w 10000"/>
                <a:gd name="T9" fmla="*/ 275068857 h 10000"/>
                <a:gd name="T10" fmla="*/ 814066330 w 10000"/>
                <a:gd name="T11" fmla="*/ 338561253 h 10000"/>
                <a:gd name="T12" fmla="*/ 765801956 w 10000"/>
                <a:gd name="T13" fmla="*/ 310910052 h 10000"/>
                <a:gd name="T14" fmla="*/ 814066330 w 10000"/>
                <a:gd name="T15" fmla="*/ 338561253 h 10000"/>
                <a:gd name="T16" fmla="*/ 930361832 w 10000"/>
                <a:gd name="T17" fmla="*/ 380877596 h 10000"/>
                <a:gd name="T18" fmla="*/ 1046656710 w 10000"/>
                <a:gd name="T19" fmla="*/ 148122343 h 10000"/>
                <a:gd name="T20" fmla="*/ 988505522 w 10000"/>
                <a:gd name="T21" fmla="*/ 42316329 h 10000"/>
                <a:gd name="T22" fmla="*/ 1453686595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00"/>
                <a:gd name="T37" fmla="*/ 0 h 10000"/>
                <a:gd name="T38" fmla="*/ 10000 w 10000"/>
                <a:gd name="T39" fmla="*/ 10000 h 1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407"/>
            <p:cNvSpPr>
              <a:spLocks/>
            </p:cNvSpPr>
            <p:nvPr/>
          </p:nvSpPr>
          <p:spPr bwMode="auto">
            <a:xfrm>
              <a:off x="2416652" y="3863831"/>
              <a:ext cx="117475" cy="179387"/>
            </a:xfrm>
            <a:custGeom>
              <a:avLst/>
              <a:gdLst>
                <a:gd name="T0" fmla="*/ 2147483647 w 90"/>
                <a:gd name="T1" fmla="*/ 2147483647 h 138"/>
                <a:gd name="T2" fmla="*/ 2147483647 w 90"/>
                <a:gd name="T3" fmla="*/ 2147483647 h 138"/>
                <a:gd name="T4" fmla="*/ 2147483647 w 90"/>
                <a:gd name="T5" fmla="*/ 2147483647 h 138"/>
                <a:gd name="T6" fmla="*/ 2147483647 w 90"/>
                <a:gd name="T7" fmla="*/ 2147483647 h 138"/>
                <a:gd name="T8" fmla="*/ 2147483647 w 90"/>
                <a:gd name="T9" fmla="*/ 2147483647 h 138"/>
                <a:gd name="T10" fmla="*/ 2147483647 w 90"/>
                <a:gd name="T11" fmla="*/ 2147483647 h 138"/>
                <a:gd name="T12" fmla="*/ 2147483647 w 90"/>
                <a:gd name="T13" fmla="*/ 2147483647 h 138"/>
                <a:gd name="T14" fmla="*/ 2147483647 w 90"/>
                <a:gd name="T15" fmla="*/ 0 h 138"/>
                <a:gd name="T16" fmla="*/ 2147483647 w 90"/>
                <a:gd name="T17" fmla="*/ 2147483647 h 138"/>
                <a:gd name="T18" fmla="*/ 0 w 90"/>
                <a:gd name="T19" fmla="*/ 2147483647 h 138"/>
                <a:gd name="T20" fmla="*/ 2147483647 w 90"/>
                <a:gd name="T21" fmla="*/ 2147483647 h 138"/>
                <a:gd name="T22" fmla="*/ 2147483647 w 90"/>
                <a:gd name="T23" fmla="*/ 2147483647 h 138"/>
                <a:gd name="T24" fmla="*/ 2147483647 w 90"/>
                <a:gd name="T25" fmla="*/ 2147483647 h 138"/>
                <a:gd name="T26" fmla="*/ 2147483647 w 90"/>
                <a:gd name="T27" fmla="*/ 2147483647 h 138"/>
                <a:gd name="T28" fmla="*/ 2147483647 w 90"/>
                <a:gd name="T29" fmla="*/ 2147483647 h 138"/>
                <a:gd name="T30" fmla="*/ 2147483647 w 90"/>
                <a:gd name="T31" fmla="*/ 2147483647 h 138"/>
                <a:gd name="T32" fmla="*/ 2147483647 w 90"/>
                <a:gd name="T33" fmla="*/ 2147483647 h 138"/>
                <a:gd name="T34" fmla="*/ 2147483647 w 90"/>
                <a:gd name="T35" fmla="*/ 2147483647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38"/>
                <a:gd name="T56" fmla="*/ 90 w 90"/>
                <a:gd name="T57" fmla="*/ 138 h 1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408"/>
            <p:cNvSpPr>
              <a:spLocks/>
            </p:cNvSpPr>
            <p:nvPr/>
          </p:nvSpPr>
          <p:spPr bwMode="auto">
            <a:xfrm>
              <a:off x="2599214" y="3927330"/>
              <a:ext cx="76200" cy="93662"/>
            </a:xfrm>
            <a:custGeom>
              <a:avLst/>
              <a:gdLst>
                <a:gd name="T0" fmla="*/ 2147483647 w 60"/>
                <a:gd name="T1" fmla="*/ 2147483647 h 72"/>
                <a:gd name="T2" fmla="*/ 2147483647 w 60"/>
                <a:gd name="T3" fmla="*/ 2147483647 h 72"/>
                <a:gd name="T4" fmla="*/ 2147483647 w 60"/>
                <a:gd name="T5" fmla="*/ 2147483647 h 72"/>
                <a:gd name="T6" fmla="*/ 2147483647 w 60"/>
                <a:gd name="T7" fmla="*/ 2147483647 h 72"/>
                <a:gd name="T8" fmla="*/ 2147483647 w 60"/>
                <a:gd name="T9" fmla="*/ 2147483647 h 72"/>
                <a:gd name="T10" fmla="*/ 2147483647 w 60"/>
                <a:gd name="T11" fmla="*/ 0 h 72"/>
                <a:gd name="T12" fmla="*/ 2147483647 w 60"/>
                <a:gd name="T13" fmla="*/ 0 h 72"/>
                <a:gd name="T14" fmla="*/ 0 w 60"/>
                <a:gd name="T15" fmla="*/ 2147483647 h 72"/>
                <a:gd name="T16" fmla="*/ 2147483647 w 60"/>
                <a:gd name="T17" fmla="*/ 214748364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72"/>
                <a:gd name="T29" fmla="*/ 60 w 60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417"/>
            <p:cNvSpPr>
              <a:spLocks/>
            </p:cNvSpPr>
            <p:nvPr/>
          </p:nvSpPr>
          <p:spPr bwMode="auto">
            <a:xfrm>
              <a:off x="2505551" y="3924156"/>
              <a:ext cx="96838" cy="109537"/>
            </a:xfrm>
            <a:custGeom>
              <a:avLst/>
              <a:gdLst>
                <a:gd name="T0" fmla="*/ 2147483647 w 72"/>
                <a:gd name="T1" fmla="*/ 2147483647 h 84"/>
                <a:gd name="T2" fmla="*/ 2147483647 w 72"/>
                <a:gd name="T3" fmla="*/ 2147483647 h 84"/>
                <a:gd name="T4" fmla="*/ 2147483647 w 72"/>
                <a:gd name="T5" fmla="*/ 2147483647 h 84"/>
                <a:gd name="T6" fmla="*/ 2147483647 w 72"/>
                <a:gd name="T7" fmla="*/ 2147483647 h 84"/>
                <a:gd name="T8" fmla="*/ 2147483647 w 72"/>
                <a:gd name="T9" fmla="*/ 2147483647 h 84"/>
                <a:gd name="T10" fmla="*/ 2147483647 w 72"/>
                <a:gd name="T11" fmla="*/ 0 h 84"/>
                <a:gd name="T12" fmla="*/ 2147483647 w 72"/>
                <a:gd name="T13" fmla="*/ 2147483647 h 84"/>
                <a:gd name="T14" fmla="*/ 0 w 72"/>
                <a:gd name="T15" fmla="*/ 2147483647 h 84"/>
                <a:gd name="T16" fmla="*/ 2147483647 w 72"/>
                <a:gd name="T17" fmla="*/ 2147483647 h 84"/>
                <a:gd name="T18" fmla="*/ 2147483647 w 72"/>
                <a:gd name="T19" fmla="*/ 2147483647 h 84"/>
                <a:gd name="T20" fmla="*/ 2147483647 w 72"/>
                <a:gd name="T21" fmla="*/ 2147483647 h 84"/>
                <a:gd name="T22" fmla="*/ 2147483647 w 72"/>
                <a:gd name="T23" fmla="*/ 2147483647 h 84"/>
                <a:gd name="T24" fmla="*/ 2147483647 w 72"/>
                <a:gd name="T25" fmla="*/ 2147483647 h 84"/>
                <a:gd name="T26" fmla="*/ 2147483647 w 72"/>
                <a:gd name="T27" fmla="*/ 2147483647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4"/>
                <a:gd name="T44" fmla="*/ 72 w 72"/>
                <a:gd name="T45" fmla="*/ 84 h 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418"/>
            <p:cNvSpPr>
              <a:spLocks/>
            </p:cNvSpPr>
            <p:nvPr/>
          </p:nvSpPr>
          <p:spPr bwMode="auto">
            <a:xfrm>
              <a:off x="2142015" y="3779692"/>
              <a:ext cx="333375" cy="280988"/>
            </a:xfrm>
            <a:custGeom>
              <a:avLst/>
              <a:gdLst>
                <a:gd name="T0" fmla="*/ 2147483647 w 43"/>
                <a:gd name="T1" fmla="*/ 2147483647 h 36"/>
                <a:gd name="T2" fmla="*/ 2147483647 w 43"/>
                <a:gd name="T3" fmla="*/ 2147483647 h 36"/>
                <a:gd name="T4" fmla="*/ 2147483647 w 43"/>
                <a:gd name="T5" fmla="*/ 2147483647 h 36"/>
                <a:gd name="T6" fmla="*/ 2147483647 w 43"/>
                <a:gd name="T7" fmla="*/ 2147483647 h 36"/>
                <a:gd name="T8" fmla="*/ 2147483647 w 43"/>
                <a:gd name="T9" fmla="*/ 2147483647 h 36"/>
                <a:gd name="T10" fmla="*/ 2147483647 w 43"/>
                <a:gd name="T11" fmla="*/ 2147483647 h 36"/>
                <a:gd name="T12" fmla="*/ 2147483647 w 43"/>
                <a:gd name="T13" fmla="*/ 2147483647 h 36"/>
                <a:gd name="T14" fmla="*/ 2147483647 w 43"/>
                <a:gd name="T15" fmla="*/ 2147483647 h 36"/>
                <a:gd name="T16" fmla="*/ 2147483647 w 43"/>
                <a:gd name="T17" fmla="*/ 2147483647 h 36"/>
                <a:gd name="T18" fmla="*/ 2147483647 w 43"/>
                <a:gd name="T19" fmla="*/ 2147483647 h 36"/>
                <a:gd name="T20" fmla="*/ 2147483647 w 43"/>
                <a:gd name="T21" fmla="*/ 2147483647 h 36"/>
                <a:gd name="T22" fmla="*/ 2147483647 w 43"/>
                <a:gd name="T23" fmla="*/ 2147483647 h 36"/>
                <a:gd name="T24" fmla="*/ 2147483647 w 43"/>
                <a:gd name="T25" fmla="*/ 2147483647 h 36"/>
                <a:gd name="T26" fmla="*/ 2147483647 w 43"/>
                <a:gd name="T27" fmla="*/ 0 h 36"/>
                <a:gd name="T28" fmla="*/ 2147483647 w 43"/>
                <a:gd name="T29" fmla="*/ 2147483647 h 36"/>
                <a:gd name="T30" fmla="*/ 0 w 43"/>
                <a:gd name="T31" fmla="*/ 2147483647 h 36"/>
                <a:gd name="T32" fmla="*/ 2147483647 w 43"/>
                <a:gd name="T33" fmla="*/ 2147483647 h 36"/>
                <a:gd name="T34" fmla="*/ 2147483647 w 43"/>
                <a:gd name="T35" fmla="*/ 2147483647 h 36"/>
                <a:gd name="T36" fmla="*/ 2147483647 w 43"/>
                <a:gd name="T37" fmla="*/ 2147483647 h 36"/>
                <a:gd name="T38" fmla="*/ 2147483647 w 43"/>
                <a:gd name="T39" fmla="*/ 2147483647 h 36"/>
                <a:gd name="T40" fmla="*/ 2147483647 w 43"/>
                <a:gd name="T41" fmla="*/ 2147483647 h 36"/>
                <a:gd name="T42" fmla="*/ 2147483647 w 43"/>
                <a:gd name="T43" fmla="*/ 2147483647 h 36"/>
                <a:gd name="T44" fmla="*/ 2147483647 w 43"/>
                <a:gd name="T45" fmla="*/ 2147483647 h 36"/>
                <a:gd name="T46" fmla="*/ 2147483647 w 43"/>
                <a:gd name="T47" fmla="*/ 2147483647 h 36"/>
                <a:gd name="T48" fmla="*/ 2147483647 w 43"/>
                <a:gd name="T49" fmla="*/ 2147483647 h 36"/>
                <a:gd name="T50" fmla="*/ 2147483647 w 43"/>
                <a:gd name="T51" fmla="*/ 2147483647 h 36"/>
                <a:gd name="T52" fmla="*/ 2147483647 w 43"/>
                <a:gd name="T53" fmla="*/ 2147483647 h 36"/>
                <a:gd name="T54" fmla="*/ 2147483647 w 43"/>
                <a:gd name="T55" fmla="*/ 2147483647 h 36"/>
                <a:gd name="T56" fmla="*/ 2147483647 w 43"/>
                <a:gd name="T57" fmla="*/ 2147483647 h 36"/>
                <a:gd name="T58" fmla="*/ 2147483647 w 43"/>
                <a:gd name="T59" fmla="*/ 2147483647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3"/>
                <a:gd name="T91" fmla="*/ 0 h 36"/>
                <a:gd name="T92" fmla="*/ 43 w 43"/>
                <a:gd name="T93" fmla="*/ 36 h 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421"/>
            <p:cNvSpPr>
              <a:spLocks/>
            </p:cNvSpPr>
            <p:nvPr/>
          </p:nvSpPr>
          <p:spPr bwMode="auto">
            <a:xfrm>
              <a:off x="1953101" y="4028931"/>
              <a:ext cx="134938" cy="149225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2147483647 h 114"/>
                <a:gd name="T6" fmla="*/ 2147483647 w 102"/>
                <a:gd name="T7" fmla="*/ 2147483647 h 114"/>
                <a:gd name="T8" fmla="*/ 2147483647 w 102"/>
                <a:gd name="T9" fmla="*/ 2147483647 h 114"/>
                <a:gd name="T10" fmla="*/ 2147483647 w 102"/>
                <a:gd name="T11" fmla="*/ 2147483647 h 114"/>
                <a:gd name="T12" fmla="*/ 2147483647 w 102"/>
                <a:gd name="T13" fmla="*/ 0 h 114"/>
                <a:gd name="T14" fmla="*/ 2147483647 w 102"/>
                <a:gd name="T15" fmla="*/ 2147483647 h 114"/>
                <a:gd name="T16" fmla="*/ 0 w 102"/>
                <a:gd name="T17" fmla="*/ 2147483647 h 114"/>
                <a:gd name="T18" fmla="*/ 2147483647 w 102"/>
                <a:gd name="T19" fmla="*/ 2147483647 h 114"/>
                <a:gd name="T20" fmla="*/ 0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1" name="Groupe 128"/>
          <p:cNvGrpSpPr/>
          <p:nvPr/>
        </p:nvGrpSpPr>
        <p:grpSpPr>
          <a:xfrm>
            <a:off x="6153739" y="2574549"/>
            <a:ext cx="3010814" cy="2322171"/>
            <a:chOff x="7495333" y="3087835"/>
            <a:chExt cx="1830389" cy="1452563"/>
          </a:xfrm>
        </p:grpSpPr>
        <p:sp>
          <p:nvSpPr>
            <p:cNvPr id="132" name="Freeform 507"/>
            <p:cNvSpPr>
              <a:spLocks/>
            </p:cNvSpPr>
            <p:nvPr/>
          </p:nvSpPr>
          <p:spPr bwMode="auto">
            <a:xfrm>
              <a:off x="7817597" y="3087835"/>
              <a:ext cx="1508125" cy="1047750"/>
            </a:xfrm>
            <a:custGeom>
              <a:avLst/>
              <a:gdLst>
                <a:gd name="T0" fmla="*/ 2147483647 w 950"/>
                <a:gd name="T1" fmla="*/ 2147483647 h 660"/>
                <a:gd name="T2" fmla="*/ 2147483647 w 950"/>
                <a:gd name="T3" fmla="*/ 2147483647 h 660"/>
                <a:gd name="T4" fmla="*/ 2147483647 w 950"/>
                <a:gd name="T5" fmla="*/ 2147483647 h 660"/>
                <a:gd name="T6" fmla="*/ 2147483647 w 950"/>
                <a:gd name="T7" fmla="*/ 2147483647 h 660"/>
                <a:gd name="T8" fmla="*/ 2147483647 w 950"/>
                <a:gd name="T9" fmla="*/ 2147483647 h 660"/>
                <a:gd name="T10" fmla="*/ 2147483647 w 950"/>
                <a:gd name="T11" fmla="*/ 2147483647 h 660"/>
                <a:gd name="T12" fmla="*/ 2147483647 w 950"/>
                <a:gd name="T13" fmla="*/ 2147483647 h 660"/>
                <a:gd name="T14" fmla="*/ 2147483647 w 950"/>
                <a:gd name="T15" fmla="*/ 2147483647 h 660"/>
                <a:gd name="T16" fmla="*/ 2147483647 w 950"/>
                <a:gd name="T17" fmla="*/ 2147483647 h 660"/>
                <a:gd name="T18" fmla="*/ 2147483647 w 950"/>
                <a:gd name="T19" fmla="*/ 2147483647 h 660"/>
                <a:gd name="T20" fmla="*/ 2147483647 w 950"/>
                <a:gd name="T21" fmla="*/ 2147483647 h 660"/>
                <a:gd name="T22" fmla="*/ 2147483647 w 950"/>
                <a:gd name="T23" fmla="*/ 2147483647 h 660"/>
                <a:gd name="T24" fmla="*/ 2147483647 w 950"/>
                <a:gd name="T25" fmla="*/ 2147483647 h 660"/>
                <a:gd name="T26" fmla="*/ 2147483647 w 950"/>
                <a:gd name="T27" fmla="*/ 2147483647 h 660"/>
                <a:gd name="T28" fmla="*/ 2147483647 w 950"/>
                <a:gd name="T29" fmla="*/ 2147483647 h 660"/>
                <a:gd name="T30" fmla="*/ 2147483647 w 950"/>
                <a:gd name="T31" fmla="*/ 2147483647 h 660"/>
                <a:gd name="T32" fmla="*/ 2147483647 w 950"/>
                <a:gd name="T33" fmla="*/ 2147483647 h 660"/>
                <a:gd name="T34" fmla="*/ 2147483647 w 950"/>
                <a:gd name="T35" fmla="*/ 2147483647 h 660"/>
                <a:gd name="T36" fmla="*/ 2147483647 w 950"/>
                <a:gd name="T37" fmla="*/ 2147483647 h 660"/>
                <a:gd name="T38" fmla="*/ 2147483647 w 950"/>
                <a:gd name="T39" fmla="*/ 2147483647 h 660"/>
                <a:gd name="T40" fmla="*/ 2147483647 w 950"/>
                <a:gd name="T41" fmla="*/ 2147483647 h 660"/>
                <a:gd name="T42" fmla="*/ 2147483647 w 950"/>
                <a:gd name="T43" fmla="*/ 2147483647 h 660"/>
                <a:gd name="T44" fmla="*/ 2147483647 w 950"/>
                <a:gd name="T45" fmla="*/ 2147483647 h 660"/>
                <a:gd name="T46" fmla="*/ 2147483647 w 950"/>
                <a:gd name="T47" fmla="*/ 2147483647 h 660"/>
                <a:gd name="T48" fmla="*/ 2147483647 w 950"/>
                <a:gd name="T49" fmla="*/ 2147483647 h 660"/>
                <a:gd name="T50" fmla="*/ 2147483647 w 950"/>
                <a:gd name="T51" fmla="*/ 2147483647 h 660"/>
                <a:gd name="T52" fmla="*/ 2147483647 w 950"/>
                <a:gd name="T53" fmla="*/ 2147483647 h 660"/>
                <a:gd name="T54" fmla="*/ 2147483647 w 950"/>
                <a:gd name="T55" fmla="*/ 2147483647 h 660"/>
                <a:gd name="T56" fmla="*/ 2147483647 w 950"/>
                <a:gd name="T57" fmla="*/ 2147483647 h 660"/>
                <a:gd name="T58" fmla="*/ 2147483647 w 950"/>
                <a:gd name="T59" fmla="*/ 2147483647 h 660"/>
                <a:gd name="T60" fmla="*/ 2147483647 w 950"/>
                <a:gd name="T61" fmla="*/ 2147483647 h 660"/>
                <a:gd name="T62" fmla="*/ 2147483647 w 950"/>
                <a:gd name="T63" fmla="*/ 2147483647 h 660"/>
                <a:gd name="T64" fmla="*/ 2147483647 w 950"/>
                <a:gd name="T65" fmla="*/ 2147483647 h 660"/>
                <a:gd name="T66" fmla="*/ 2147483647 w 950"/>
                <a:gd name="T67" fmla="*/ 2147483647 h 660"/>
                <a:gd name="T68" fmla="*/ 2147483647 w 950"/>
                <a:gd name="T69" fmla="*/ 2147483647 h 660"/>
                <a:gd name="T70" fmla="*/ 2147483647 w 950"/>
                <a:gd name="T71" fmla="*/ 2147483647 h 660"/>
                <a:gd name="T72" fmla="*/ 2147483647 w 950"/>
                <a:gd name="T73" fmla="*/ 2147483647 h 660"/>
                <a:gd name="T74" fmla="*/ 2147483647 w 950"/>
                <a:gd name="T75" fmla="*/ 2147483647 h 660"/>
                <a:gd name="T76" fmla="*/ 2147483647 w 950"/>
                <a:gd name="T77" fmla="*/ 2147483647 h 660"/>
                <a:gd name="T78" fmla="*/ 2147483647 w 950"/>
                <a:gd name="T79" fmla="*/ 2147483647 h 660"/>
                <a:gd name="T80" fmla="*/ 2147483647 w 950"/>
                <a:gd name="T81" fmla="*/ 2147483647 h 660"/>
                <a:gd name="T82" fmla="*/ 2147483647 w 950"/>
                <a:gd name="T83" fmla="*/ 2147483647 h 660"/>
                <a:gd name="T84" fmla="*/ 2147483647 w 950"/>
                <a:gd name="T85" fmla="*/ 2147483647 h 660"/>
                <a:gd name="T86" fmla="*/ 2147483647 w 950"/>
                <a:gd name="T87" fmla="*/ 2147483647 h 660"/>
                <a:gd name="T88" fmla="*/ 2147483647 w 950"/>
                <a:gd name="T89" fmla="*/ 2147483647 h 660"/>
                <a:gd name="T90" fmla="*/ 2147483647 w 950"/>
                <a:gd name="T91" fmla="*/ 2147483647 h 660"/>
                <a:gd name="T92" fmla="*/ 2147483647 w 950"/>
                <a:gd name="T93" fmla="*/ 2147483647 h 660"/>
                <a:gd name="T94" fmla="*/ 2147483647 w 950"/>
                <a:gd name="T95" fmla="*/ 2147483647 h 660"/>
                <a:gd name="T96" fmla="*/ 2147483647 w 950"/>
                <a:gd name="T97" fmla="*/ 2147483647 h 660"/>
                <a:gd name="T98" fmla="*/ 2147483647 w 950"/>
                <a:gd name="T99" fmla="*/ 2147483647 h 660"/>
                <a:gd name="T100" fmla="*/ 2147483647 w 950"/>
                <a:gd name="T101" fmla="*/ 2147483647 h 660"/>
                <a:gd name="T102" fmla="*/ 2147483647 w 950"/>
                <a:gd name="T103" fmla="*/ 2147483647 h 660"/>
                <a:gd name="T104" fmla="*/ 2147483647 w 950"/>
                <a:gd name="T105" fmla="*/ 2147483647 h 660"/>
                <a:gd name="T106" fmla="*/ 2147483647 w 950"/>
                <a:gd name="T107" fmla="*/ 2147483647 h 660"/>
                <a:gd name="T108" fmla="*/ 2147483647 w 950"/>
                <a:gd name="T109" fmla="*/ 2147483647 h 660"/>
                <a:gd name="T110" fmla="*/ 2147483647 w 950"/>
                <a:gd name="T111" fmla="*/ 2147483647 h 660"/>
                <a:gd name="T112" fmla="*/ 2147483647 w 950"/>
                <a:gd name="T113" fmla="*/ 2147483647 h 660"/>
                <a:gd name="T114" fmla="*/ 2147483647 w 950"/>
                <a:gd name="T115" fmla="*/ 2147483647 h 660"/>
                <a:gd name="T116" fmla="*/ 2147483647 w 950"/>
                <a:gd name="T117" fmla="*/ 2147483647 h 660"/>
                <a:gd name="T118" fmla="*/ 2147483647 w 950"/>
                <a:gd name="T119" fmla="*/ 2147483647 h 660"/>
                <a:gd name="T120" fmla="*/ 2147483647 w 950"/>
                <a:gd name="T121" fmla="*/ 2147483647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0"/>
                <a:gd name="T184" fmla="*/ 0 h 660"/>
                <a:gd name="T185" fmla="*/ 950 w 950"/>
                <a:gd name="T186" fmla="*/ 660 h 6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solidFill>
              <a:srgbClr val="CFD1D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333"/>
            <p:cNvSpPr>
              <a:spLocks/>
            </p:cNvSpPr>
            <p:nvPr/>
          </p:nvSpPr>
          <p:spPr bwMode="auto">
            <a:xfrm>
              <a:off x="8168434" y="3135461"/>
              <a:ext cx="777875" cy="390525"/>
            </a:xfrm>
            <a:custGeom>
              <a:avLst/>
              <a:gdLst>
                <a:gd name="T0" fmla="*/ 2147483647 w 595"/>
                <a:gd name="T1" fmla="*/ 2147483647 h 301"/>
                <a:gd name="T2" fmla="*/ 2147483647 w 595"/>
                <a:gd name="T3" fmla="*/ 2147483647 h 301"/>
                <a:gd name="T4" fmla="*/ 2147483647 w 595"/>
                <a:gd name="T5" fmla="*/ 2147483647 h 301"/>
                <a:gd name="T6" fmla="*/ 2147483647 w 595"/>
                <a:gd name="T7" fmla="*/ 2147483647 h 301"/>
                <a:gd name="T8" fmla="*/ 2147483647 w 595"/>
                <a:gd name="T9" fmla="*/ 2147483647 h 301"/>
                <a:gd name="T10" fmla="*/ 2147483647 w 595"/>
                <a:gd name="T11" fmla="*/ 2147483647 h 301"/>
                <a:gd name="T12" fmla="*/ 2147483647 w 595"/>
                <a:gd name="T13" fmla="*/ 2147483647 h 301"/>
                <a:gd name="T14" fmla="*/ 2147483647 w 595"/>
                <a:gd name="T15" fmla="*/ 2147483647 h 301"/>
                <a:gd name="T16" fmla="*/ 2147483647 w 595"/>
                <a:gd name="T17" fmla="*/ 2147483647 h 301"/>
                <a:gd name="T18" fmla="*/ 2147483647 w 595"/>
                <a:gd name="T19" fmla="*/ 2147483647 h 301"/>
                <a:gd name="T20" fmla="*/ 2147483647 w 595"/>
                <a:gd name="T21" fmla="*/ 2147483647 h 301"/>
                <a:gd name="T22" fmla="*/ 2147483647 w 595"/>
                <a:gd name="T23" fmla="*/ 2147483647 h 301"/>
                <a:gd name="T24" fmla="*/ 2147483647 w 595"/>
                <a:gd name="T25" fmla="*/ 2147483647 h 301"/>
                <a:gd name="T26" fmla="*/ 2147483647 w 595"/>
                <a:gd name="T27" fmla="*/ 2147483647 h 301"/>
                <a:gd name="T28" fmla="*/ 2147483647 w 595"/>
                <a:gd name="T29" fmla="*/ 2147483647 h 301"/>
                <a:gd name="T30" fmla="*/ 2147483647 w 595"/>
                <a:gd name="T31" fmla="*/ 2147483647 h 301"/>
                <a:gd name="T32" fmla="*/ 2147483647 w 595"/>
                <a:gd name="T33" fmla="*/ 2147483647 h 301"/>
                <a:gd name="T34" fmla="*/ 2147483647 w 595"/>
                <a:gd name="T35" fmla="*/ 2147483647 h 301"/>
                <a:gd name="T36" fmla="*/ 2147483647 w 595"/>
                <a:gd name="T37" fmla="*/ 2147483647 h 301"/>
                <a:gd name="T38" fmla="*/ 2147483647 w 595"/>
                <a:gd name="T39" fmla="*/ 2147483647 h 301"/>
                <a:gd name="T40" fmla="*/ 2147483647 w 595"/>
                <a:gd name="T41" fmla="*/ 2147483647 h 301"/>
                <a:gd name="T42" fmla="*/ 2147483647 w 595"/>
                <a:gd name="T43" fmla="*/ 0 h 301"/>
                <a:gd name="T44" fmla="*/ 2147483647 w 595"/>
                <a:gd name="T45" fmla="*/ 2147483647 h 301"/>
                <a:gd name="T46" fmla="*/ 2147483647 w 595"/>
                <a:gd name="T47" fmla="*/ 2147483647 h 301"/>
                <a:gd name="T48" fmla="*/ 2147483647 w 595"/>
                <a:gd name="T49" fmla="*/ 2147483647 h 301"/>
                <a:gd name="T50" fmla="*/ 2147483647 w 595"/>
                <a:gd name="T51" fmla="*/ 2147483647 h 301"/>
                <a:gd name="T52" fmla="*/ 2147483647 w 595"/>
                <a:gd name="T53" fmla="*/ 2147483647 h 301"/>
                <a:gd name="T54" fmla="*/ 0 w 595"/>
                <a:gd name="T55" fmla="*/ 2147483647 h 301"/>
                <a:gd name="T56" fmla="*/ 2147483647 w 595"/>
                <a:gd name="T57" fmla="*/ 2147483647 h 301"/>
                <a:gd name="T58" fmla="*/ 2147483647 w 595"/>
                <a:gd name="T59" fmla="*/ 2147483647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95"/>
                <a:gd name="T91" fmla="*/ 0 h 301"/>
                <a:gd name="T92" fmla="*/ 595 w 595"/>
                <a:gd name="T93" fmla="*/ 301 h 30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295"/>
            <p:cNvSpPr>
              <a:spLocks/>
            </p:cNvSpPr>
            <p:nvPr/>
          </p:nvSpPr>
          <p:spPr bwMode="auto">
            <a:xfrm>
              <a:off x="7495333" y="3645048"/>
              <a:ext cx="438150" cy="417512"/>
            </a:xfrm>
            <a:custGeom>
              <a:avLst/>
              <a:gdLst>
                <a:gd name="T0" fmla="*/ 11649570 w 10944"/>
                <a:gd name="T1" fmla="*/ 15612565 h 10652"/>
                <a:gd name="T2" fmla="*/ 12922423 w 10944"/>
                <a:gd name="T3" fmla="*/ 14869455 h 10652"/>
                <a:gd name="T4" fmla="*/ 11553405 w 10944"/>
                <a:gd name="T5" fmla="*/ 12451359 h 10652"/>
                <a:gd name="T6" fmla="*/ 11816279 w 10944"/>
                <a:gd name="T7" fmla="*/ 11514819 h 10652"/>
                <a:gd name="T8" fmla="*/ 12310038 w 10944"/>
                <a:gd name="T9" fmla="*/ 10925238 h 10652"/>
                <a:gd name="T10" fmla="*/ 13584492 w 10944"/>
                <a:gd name="T11" fmla="*/ 10807024 h 10652"/>
                <a:gd name="T12" fmla="*/ 15177950 w 10944"/>
                <a:gd name="T13" fmla="*/ 7796288 h 10652"/>
                <a:gd name="T14" fmla="*/ 16058053 w 10944"/>
                <a:gd name="T15" fmla="*/ 5858730 h 10652"/>
                <a:gd name="T16" fmla="*/ 16599895 w 10944"/>
                <a:gd name="T17" fmla="*/ 3879741 h 10652"/>
                <a:gd name="T18" fmla="*/ 15570699 w 10944"/>
                <a:gd name="T19" fmla="*/ 3185783 h 10652"/>
                <a:gd name="T20" fmla="*/ 15692527 w 10944"/>
                <a:gd name="T21" fmla="*/ 1733349 h 10652"/>
                <a:gd name="T22" fmla="*/ 17468748 w 10944"/>
                <a:gd name="T23" fmla="*/ 1300394 h 10652"/>
                <a:gd name="T24" fmla="*/ 17140135 w 10944"/>
                <a:gd name="T25" fmla="*/ 717006 h 10652"/>
                <a:gd name="T26" fmla="*/ 16405922 w 10944"/>
                <a:gd name="T27" fmla="*/ 274801 h 10652"/>
                <a:gd name="T28" fmla="*/ 15463283 w 10944"/>
                <a:gd name="T29" fmla="*/ 1529 h 10652"/>
                <a:gd name="T30" fmla="*/ 13459461 w 10944"/>
                <a:gd name="T31" fmla="*/ 363853 h 10652"/>
                <a:gd name="T32" fmla="*/ 12484793 w 10944"/>
                <a:gd name="T33" fmla="*/ 403794 h 10652"/>
                <a:gd name="T34" fmla="*/ 11359432 w 10944"/>
                <a:gd name="T35" fmla="*/ 879746 h 10652"/>
                <a:gd name="T36" fmla="*/ 11114134 w 10944"/>
                <a:gd name="T37" fmla="*/ 2491824 h 10652"/>
                <a:gd name="T38" fmla="*/ 11114134 w 10944"/>
                <a:gd name="T39" fmla="*/ 3185783 h 10652"/>
                <a:gd name="T40" fmla="*/ 10769467 w 10944"/>
                <a:gd name="T41" fmla="*/ 3532743 h 10652"/>
                <a:gd name="T42" fmla="*/ 10379918 w 10944"/>
                <a:gd name="T43" fmla="*/ 4734872 h 10652"/>
                <a:gd name="T44" fmla="*/ 8369689 w 10944"/>
                <a:gd name="T45" fmla="*/ 5620773 h 10652"/>
                <a:gd name="T46" fmla="*/ 7342095 w 10944"/>
                <a:gd name="T47" fmla="*/ 6314732 h 10652"/>
                <a:gd name="T48" fmla="*/ 6311338 w 10944"/>
                <a:gd name="T49" fmla="*/ 7694967 h 10652"/>
                <a:gd name="T50" fmla="*/ 4256188 w 10944"/>
                <a:gd name="T51" fmla="*/ 8052705 h 10652"/>
                <a:gd name="T52" fmla="*/ 2274785 w 10944"/>
                <a:gd name="T53" fmla="*/ 9611045 h 10652"/>
                <a:gd name="T54" fmla="*/ 270921 w 10944"/>
                <a:gd name="T55" fmla="*/ 9515839 h 10652"/>
                <a:gd name="T56" fmla="*/ 1123760 w 10944"/>
                <a:gd name="T57" fmla="*/ 10759440 h 10652"/>
                <a:gd name="T58" fmla="*/ 2133699 w 10944"/>
                <a:gd name="T59" fmla="*/ 11244604 h 10652"/>
                <a:gd name="T60" fmla="*/ 2160963 w 10944"/>
                <a:gd name="T61" fmla="*/ 11743564 h 10652"/>
                <a:gd name="T62" fmla="*/ 2199438 w 10944"/>
                <a:gd name="T63" fmla="*/ 12224142 h 10652"/>
                <a:gd name="T64" fmla="*/ 1623926 w 10944"/>
                <a:gd name="T65" fmla="*/ 12488203 h 10652"/>
                <a:gd name="T66" fmla="*/ 516179 w 10944"/>
                <a:gd name="T67" fmla="*/ 13374063 h 10652"/>
                <a:gd name="T68" fmla="*/ 750228 w 10944"/>
                <a:gd name="T69" fmla="*/ 14095655 h 10652"/>
                <a:gd name="T70" fmla="*/ 9810852 w 10944"/>
                <a:gd name="T71" fmla="*/ 16354107 h 10652"/>
                <a:gd name="T72" fmla="*/ 10229264 w 10944"/>
                <a:gd name="T73" fmla="*/ 16126890 h 10652"/>
                <a:gd name="T74" fmla="*/ 11649570 w 10944"/>
                <a:gd name="T75" fmla="*/ 15612565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944"/>
                <a:gd name="T115" fmla="*/ 0 h 10652"/>
                <a:gd name="T116" fmla="*/ 10944 w 10944"/>
                <a:gd name="T117" fmla="*/ 10652 h 106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296"/>
            <p:cNvSpPr>
              <a:spLocks/>
            </p:cNvSpPr>
            <p:nvPr/>
          </p:nvSpPr>
          <p:spPr bwMode="auto">
            <a:xfrm>
              <a:off x="7739808" y="3649810"/>
              <a:ext cx="730250" cy="890588"/>
            </a:xfrm>
            <a:custGeom>
              <a:avLst/>
              <a:gdLst>
                <a:gd name="T0" fmla="*/ 0 w 10736"/>
                <a:gd name="T1" fmla="*/ 0 h 10000"/>
                <a:gd name="T2" fmla="*/ 10736 w 10736"/>
                <a:gd name="T3" fmla="*/ 10000 h 10000"/>
              </a:gdLst>
              <a:ahLst/>
              <a:cxnLst>
                <a:cxn ang="0">
                  <a:pos x="9397" y="4647"/>
                </a:cxn>
                <a:cxn ang="0">
                  <a:pos x="9543" y="5202"/>
                </a:cxn>
                <a:cxn ang="0">
                  <a:pos x="10736" y="4050"/>
                </a:cxn>
                <a:cxn ang="0">
                  <a:pos x="10593" y="3380"/>
                </a:cxn>
                <a:cxn ang="0">
                  <a:pos x="10055" y="2790"/>
                </a:cxn>
                <a:cxn ang="0">
                  <a:pos x="9075" y="2540"/>
                </a:cxn>
                <a:cxn ang="0">
                  <a:pos x="8793" y="3233"/>
                </a:cxn>
                <a:cxn ang="0">
                  <a:pos x="8437" y="3459"/>
                </a:cxn>
                <a:cxn ang="0">
                  <a:pos x="8262" y="3149"/>
                </a:cxn>
                <a:cxn ang="0">
                  <a:pos x="7254" y="3152"/>
                </a:cxn>
                <a:cxn ang="0">
                  <a:pos x="6808" y="3468"/>
                </a:cxn>
                <a:cxn ang="0">
                  <a:pos x="6138" y="3363"/>
                </a:cxn>
                <a:cxn ang="0">
                  <a:pos x="4240" y="2732"/>
                </a:cxn>
                <a:cxn ang="0">
                  <a:pos x="4017" y="1891"/>
                </a:cxn>
                <a:cxn ang="0">
                  <a:pos x="4017" y="1156"/>
                </a:cxn>
                <a:cxn ang="0">
                  <a:pos x="4233" y="601"/>
                </a:cxn>
                <a:cxn ang="0">
                  <a:pos x="3571" y="0"/>
                </a:cxn>
                <a:cxn ang="0">
                  <a:pos x="3236" y="105"/>
                </a:cxn>
                <a:cxn ang="0">
                  <a:pos x="2120" y="420"/>
                </a:cxn>
                <a:cxn ang="0">
                  <a:pos x="2455" y="1156"/>
                </a:cxn>
                <a:cxn ang="0">
                  <a:pos x="2009" y="2102"/>
                </a:cxn>
                <a:cxn ang="0">
                  <a:pos x="893" y="3047"/>
                </a:cxn>
                <a:cxn ang="0">
                  <a:pos x="781" y="3783"/>
                </a:cxn>
                <a:cxn ang="0">
                  <a:pos x="670" y="4413"/>
                </a:cxn>
                <a:cxn ang="0">
                  <a:pos x="0" y="4623"/>
                </a:cxn>
                <a:cxn ang="0">
                  <a:pos x="781" y="5569"/>
                </a:cxn>
                <a:cxn ang="0">
                  <a:pos x="1673" y="7145"/>
                </a:cxn>
                <a:cxn ang="0">
                  <a:pos x="2566" y="8949"/>
                </a:cxn>
                <a:cxn ang="0">
                  <a:pos x="3236" y="10000"/>
                </a:cxn>
                <a:cxn ang="0">
                  <a:pos x="4017" y="9159"/>
                </a:cxn>
                <a:cxn ang="0">
                  <a:pos x="4240" y="8004"/>
                </a:cxn>
                <a:cxn ang="0">
                  <a:pos x="5133" y="6725"/>
                </a:cxn>
                <a:cxn ang="0">
                  <a:pos x="6639" y="5875"/>
                </a:cxn>
                <a:cxn ang="0">
                  <a:pos x="8062" y="5306"/>
                </a:cxn>
                <a:cxn ang="0">
                  <a:pos x="7954" y="4393"/>
                </a:cxn>
                <a:cxn ang="0">
                  <a:pos x="8411" y="4228"/>
                </a:cxn>
              </a:cxnLst>
              <a:rect l="T0" t="T1" r="T2" b="T3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298"/>
            <p:cNvSpPr>
              <a:spLocks/>
            </p:cNvSpPr>
            <p:nvPr/>
          </p:nvSpPr>
          <p:spPr bwMode="auto">
            <a:xfrm>
              <a:off x="8273209" y="4027636"/>
              <a:ext cx="112713" cy="138113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0 h 78"/>
                <a:gd name="T10" fmla="*/ 2147483647 w 90"/>
                <a:gd name="T11" fmla="*/ 0 h 78"/>
                <a:gd name="T12" fmla="*/ 2147483647 w 90"/>
                <a:gd name="T13" fmla="*/ 2147483647 h 78"/>
                <a:gd name="T14" fmla="*/ 0 w 90"/>
                <a:gd name="T15" fmla="*/ 2147483647 h 78"/>
                <a:gd name="T16" fmla="*/ 2147483647 w 90"/>
                <a:gd name="T17" fmla="*/ 2147483647 h 78"/>
                <a:gd name="T18" fmla="*/ 2147483647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78"/>
                <a:gd name="T47" fmla="*/ 90 w 90"/>
                <a:gd name="T48" fmla="*/ 78 h 7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331"/>
            <p:cNvSpPr>
              <a:spLocks/>
            </p:cNvSpPr>
            <p:nvPr/>
          </p:nvSpPr>
          <p:spPr bwMode="auto">
            <a:xfrm>
              <a:off x="8030321" y="3845073"/>
              <a:ext cx="214312" cy="120650"/>
            </a:xfrm>
            <a:custGeom>
              <a:avLst/>
              <a:gdLst>
                <a:gd name="T0" fmla="*/ 295343166 w 10000"/>
                <a:gd name="T1" fmla="*/ 23464648 h 11631"/>
                <a:gd name="T2" fmla="*/ 211266544 w 10000"/>
                <a:gd name="T3" fmla="*/ 19464679 h 11631"/>
                <a:gd name="T4" fmla="*/ 80079812 w 10000"/>
                <a:gd name="T5" fmla="*/ 5066397 h 11631"/>
                <a:gd name="T6" fmla="*/ 34045730 w 10000"/>
                <a:gd name="T7" fmla="*/ 0 h 11631"/>
                <a:gd name="T8" fmla="*/ 0 w 10000"/>
                <a:gd name="T9" fmla="*/ 20905300 h 11631"/>
                <a:gd name="T10" fmla="*/ 132916036 w 10000"/>
                <a:gd name="T11" fmla="*/ 40409064 h 11631"/>
                <a:gd name="T12" fmla="*/ 226829190 w 10000"/>
                <a:gd name="T13" fmla="*/ 44652850 h 11631"/>
                <a:gd name="T14" fmla="*/ 308023402 w 10000"/>
                <a:gd name="T15" fmla="*/ 50624540 h 11631"/>
                <a:gd name="T16" fmla="*/ 333384903 w 10000"/>
                <a:gd name="T17" fmla="*/ 37910715 h 11631"/>
                <a:gd name="T18" fmla="*/ 384261094 w 10000"/>
                <a:gd name="T19" fmla="*/ 35377574 h 11631"/>
                <a:gd name="T20" fmla="*/ 342568769 w 10000"/>
                <a:gd name="T21" fmla="*/ 29418954 h 11631"/>
                <a:gd name="T22" fmla="*/ 319320726 w 10000"/>
                <a:gd name="T23" fmla="*/ 28822644 h 11631"/>
                <a:gd name="T24" fmla="*/ 295343166 w 10000"/>
                <a:gd name="T25" fmla="*/ 23464648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00"/>
                <a:gd name="T40" fmla="*/ 0 h 11631"/>
                <a:gd name="T41" fmla="*/ 10000 w 10000"/>
                <a:gd name="T42" fmla="*/ 11631 h 116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447"/>
            <p:cNvSpPr>
              <a:spLocks/>
            </p:cNvSpPr>
            <p:nvPr/>
          </p:nvSpPr>
          <p:spPr bwMode="auto">
            <a:xfrm>
              <a:off x="8377984" y="3981598"/>
              <a:ext cx="269875" cy="488950"/>
            </a:xfrm>
            <a:custGeom>
              <a:avLst/>
              <a:gdLst>
                <a:gd name="T0" fmla="*/ 2939213 w 12864"/>
                <a:gd name="T1" fmla="*/ 0 h 10000"/>
                <a:gd name="T2" fmla="*/ 2299287 w 12864"/>
                <a:gd name="T3" fmla="*/ 1502885 h 10000"/>
                <a:gd name="T4" fmla="*/ 1987244 w 12864"/>
                <a:gd name="T5" fmla="*/ 1905585 h 10000"/>
                <a:gd name="T6" fmla="*/ 1888517 w 12864"/>
                <a:gd name="T7" fmla="*/ 1442940 h 10000"/>
                <a:gd name="T8" fmla="*/ 815352 w 12864"/>
                <a:gd name="T9" fmla="*/ 3621799 h 10000"/>
                <a:gd name="T10" fmla="*/ 159105 w 12864"/>
                <a:gd name="T11" fmla="*/ 6471743 h 10000"/>
                <a:gd name="T12" fmla="*/ 0 w 12864"/>
                <a:gd name="T13" fmla="*/ 8454043 h 10000"/>
                <a:gd name="T14" fmla="*/ 1086843 w 12864"/>
                <a:gd name="T15" fmla="*/ 12945881 h 10000"/>
                <a:gd name="T16" fmla="*/ 842667 w 12864"/>
                <a:gd name="T17" fmla="*/ 15378798 h 10000"/>
                <a:gd name="T18" fmla="*/ 2093902 w 12864"/>
                <a:gd name="T19" fmla="*/ 15848581 h 10000"/>
                <a:gd name="T20" fmla="*/ 2811849 w 12864"/>
                <a:gd name="T21" fmla="*/ 15767122 h 10000"/>
                <a:gd name="T22" fmla="*/ 2412113 w 12864"/>
                <a:gd name="T23" fmla="*/ 13880704 h 10000"/>
                <a:gd name="T24" fmla="*/ 2676113 w 12864"/>
                <a:gd name="T25" fmla="*/ 14393662 h 10000"/>
                <a:gd name="T26" fmla="*/ 2945402 w 12864"/>
                <a:gd name="T27" fmla="*/ 17145373 h 10000"/>
                <a:gd name="T28" fmla="*/ 3256102 w 12864"/>
                <a:gd name="T29" fmla="*/ 19211529 h 10000"/>
                <a:gd name="T30" fmla="*/ 3330137 w 12864"/>
                <a:gd name="T31" fmla="*/ 23969450 h 10000"/>
                <a:gd name="T32" fmla="*/ 3969642 w 12864"/>
                <a:gd name="T33" fmla="*/ 21294455 h 10000"/>
                <a:gd name="T34" fmla="*/ 3692425 w 12864"/>
                <a:gd name="T35" fmla="*/ 16622833 h 10000"/>
                <a:gd name="T36" fmla="*/ 3240682 w 12864"/>
                <a:gd name="T37" fmla="*/ 15294894 h 10000"/>
                <a:gd name="T38" fmla="*/ 3466333 w 12864"/>
                <a:gd name="T39" fmla="*/ 14233042 h 10000"/>
                <a:gd name="T40" fmla="*/ 3428424 w 12864"/>
                <a:gd name="T41" fmla="*/ 13350976 h 10000"/>
                <a:gd name="T42" fmla="*/ 2826387 w 12864"/>
                <a:gd name="T43" fmla="*/ 11493355 h 10000"/>
                <a:gd name="T44" fmla="*/ 3127416 w 12864"/>
                <a:gd name="T45" fmla="*/ 10079166 h 10000"/>
                <a:gd name="T46" fmla="*/ 3488802 w 12864"/>
                <a:gd name="T47" fmla="*/ 10057603 h 10000"/>
                <a:gd name="T48" fmla="*/ 4268468 w 12864"/>
                <a:gd name="T49" fmla="*/ 9158718 h 10000"/>
                <a:gd name="T50" fmla="*/ 4551413 w 12864"/>
                <a:gd name="T51" fmla="*/ 8389306 h 10000"/>
                <a:gd name="T52" fmla="*/ 4898701 w 12864"/>
                <a:gd name="T53" fmla="*/ 7195633 h 10000"/>
                <a:gd name="T54" fmla="*/ 5669537 w 12864"/>
                <a:gd name="T55" fmla="*/ 6977512 h 10000"/>
                <a:gd name="T56" fmla="*/ 5405094 w 12864"/>
                <a:gd name="T57" fmla="*/ 4918543 h 10000"/>
                <a:gd name="T58" fmla="*/ 4870925 w 12864"/>
                <a:gd name="T59" fmla="*/ 4139548 h 10000"/>
                <a:gd name="T60" fmla="*/ 4190888 w 12864"/>
                <a:gd name="T61" fmla="*/ 3895025 h 10000"/>
                <a:gd name="T62" fmla="*/ 3427983 w 12864"/>
                <a:gd name="T63" fmla="*/ 4101166 h 10000"/>
                <a:gd name="T64" fmla="*/ 3274605 w 12864"/>
                <a:gd name="T65" fmla="*/ 4225799 h 10000"/>
                <a:gd name="T66" fmla="*/ 3127416 w 12864"/>
                <a:gd name="T67" fmla="*/ 3715287 h 10000"/>
                <a:gd name="T68" fmla="*/ 3466333 w 12864"/>
                <a:gd name="T69" fmla="*/ 3005771 h 10000"/>
                <a:gd name="T70" fmla="*/ 3466333 w 12864"/>
                <a:gd name="T71" fmla="*/ 1150548 h 10000"/>
                <a:gd name="T72" fmla="*/ 2939213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864"/>
                <a:gd name="T112" fmla="*/ 0 h 10000"/>
                <a:gd name="T113" fmla="*/ 12864 w 12864"/>
                <a:gd name="T114" fmla="*/ 10000 h 1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9" name="Groupe 20"/>
          <p:cNvGrpSpPr/>
          <p:nvPr/>
        </p:nvGrpSpPr>
        <p:grpSpPr>
          <a:xfrm>
            <a:off x="7516758" y="3313999"/>
            <a:ext cx="799198" cy="592684"/>
            <a:chOff x="7502990" y="2123646"/>
            <a:chExt cx="799198" cy="592684"/>
          </a:xfrm>
        </p:grpSpPr>
        <p:sp>
          <p:nvSpPr>
            <p:cNvPr id="140" name="ZoneTexte 166"/>
            <p:cNvSpPr txBox="1"/>
            <p:nvPr>
              <p:custDataLst>
                <p:tags r:id="rId17"/>
              </p:custDataLst>
            </p:nvPr>
          </p:nvSpPr>
          <p:spPr>
            <a:xfrm>
              <a:off x="7502990" y="2393165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</a:t>
              </a: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Chinezen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41" name="Picture 18" descr="China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590" y="2123646"/>
              <a:ext cx="251999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2" name="Groupe 19"/>
          <p:cNvGrpSpPr/>
          <p:nvPr/>
        </p:nvGrpSpPr>
        <p:grpSpPr>
          <a:xfrm>
            <a:off x="6544053" y="3962604"/>
            <a:ext cx="799198" cy="599115"/>
            <a:chOff x="6639615" y="2855715"/>
            <a:chExt cx="799198" cy="599115"/>
          </a:xfrm>
        </p:grpSpPr>
        <p:sp>
          <p:nvSpPr>
            <p:cNvPr id="143" name="ZoneTexte 184"/>
            <p:cNvSpPr txBox="1"/>
            <p:nvPr>
              <p:custDataLst>
                <p:tags r:id="rId16"/>
              </p:custDataLst>
            </p:nvPr>
          </p:nvSpPr>
          <p:spPr>
            <a:xfrm>
              <a:off x="6639615" y="3131665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</a:t>
              </a: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Indiërs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44" name="Picture 23" descr="Indien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3214" y="2855715"/>
              <a:ext cx="25200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5" name="Groupe 22"/>
          <p:cNvGrpSpPr/>
          <p:nvPr/>
        </p:nvGrpSpPr>
        <p:grpSpPr>
          <a:xfrm>
            <a:off x="3364853" y="2257675"/>
            <a:ext cx="799199" cy="608802"/>
            <a:chOff x="3606528" y="1161779"/>
            <a:chExt cx="799199" cy="608802"/>
          </a:xfrm>
        </p:grpSpPr>
        <p:sp>
          <p:nvSpPr>
            <p:cNvPr id="146" name="ZoneTexte 191"/>
            <p:cNvSpPr txBox="1"/>
            <p:nvPr>
              <p:custDataLst>
                <p:tags r:id="rId15"/>
              </p:custDataLst>
            </p:nvPr>
          </p:nvSpPr>
          <p:spPr>
            <a:xfrm>
              <a:off x="3606528" y="1447416"/>
              <a:ext cx="799199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 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B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Britten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47" name="Picture 21" descr="Großbritannie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127" y="1161779"/>
              <a:ext cx="25200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8" name="Groupe 18"/>
          <p:cNvGrpSpPr/>
          <p:nvPr/>
        </p:nvGrpSpPr>
        <p:grpSpPr>
          <a:xfrm>
            <a:off x="4676482" y="4311718"/>
            <a:ext cx="799198" cy="592354"/>
            <a:chOff x="4952014" y="3208513"/>
            <a:chExt cx="799198" cy="592354"/>
          </a:xfrm>
        </p:grpSpPr>
        <p:sp>
          <p:nvSpPr>
            <p:cNvPr id="149" name="ZoneTexte 328"/>
            <p:cNvSpPr txBox="1"/>
            <p:nvPr>
              <p:custDataLst>
                <p:tags r:id="rId14"/>
              </p:custDataLst>
            </p:nvPr>
          </p:nvSpPr>
          <p:spPr>
            <a:xfrm>
              <a:off x="4952014" y="3477702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Itali</a:t>
              </a:r>
              <a:r>
                <a:rPr lang="fr-BE" sz="1050" b="1" kern="0" dirty="0" err="1">
                  <a:solidFill>
                    <a:srgbClr val="A80000"/>
                  </a:solidFill>
                  <a:latin typeface="Century Gothic" panose="020B0502020202020204" pitchFamily="34" charset="0"/>
                </a:rPr>
                <a:t>anen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50" name="Picture 29" descr="Italien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614" y="3208513"/>
              <a:ext cx="251999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1" name="Groupe 24"/>
          <p:cNvGrpSpPr/>
          <p:nvPr/>
        </p:nvGrpSpPr>
        <p:grpSpPr>
          <a:xfrm>
            <a:off x="4021019" y="3025841"/>
            <a:ext cx="799198" cy="598305"/>
            <a:chOff x="4080532" y="2027855"/>
            <a:chExt cx="799198" cy="598305"/>
          </a:xfrm>
        </p:grpSpPr>
        <p:sp>
          <p:nvSpPr>
            <p:cNvPr id="152" name="ZoneTexte 330"/>
            <p:cNvSpPr txBox="1"/>
            <p:nvPr>
              <p:custDataLst>
                <p:tags r:id="rId13"/>
              </p:custDataLst>
            </p:nvPr>
          </p:nvSpPr>
          <p:spPr>
            <a:xfrm>
              <a:off x="4080532" y="2302995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Belg</a:t>
              </a:r>
              <a:r>
                <a:rPr kumimoji="0" lang="fr-B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en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53" name="Picture 7" descr="Belgien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4131" y="2027855"/>
              <a:ext cx="252001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" name="Groupe 25"/>
          <p:cNvGrpSpPr/>
          <p:nvPr/>
        </p:nvGrpSpPr>
        <p:grpSpPr>
          <a:xfrm>
            <a:off x="4878339" y="3703077"/>
            <a:ext cx="856774" cy="380173"/>
            <a:chOff x="4914378" y="2668421"/>
            <a:chExt cx="856774" cy="380173"/>
          </a:xfrm>
        </p:grpSpPr>
        <p:sp>
          <p:nvSpPr>
            <p:cNvPr id="155" name="ZoneTexte 332"/>
            <p:cNvSpPr txBox="1"/>
            <p:nvPr>
              <p:custDataLst>
                <p:tags r:id="rId12"/>
              </p:custDataLst>
            </p:nvPr>
          </p:nvSpPr>
          <p:spPr>
            <a:xfrm>
              <a:off x="4914378" y="2725429"/>
              <a:ext cx="84371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lang="nl-BE" sz="1050" b="1" kern="0" dirty="0">
                  <a:solidFill>
                    <a:srgbClr val="A80000"/>
                  </a:solidFill>
                  <a:latin typeface="Century Gothic" panose="020B0502020202020204" pitchFamily="34" charset="0"/>
                </a:rPr>
                <a:t>Oostenrijkers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56" name="Picture 13" descr="Österreich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153" y="2668421"/>
              <a:ext cx="251999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7" name="Groupe 23"/>
          <p:cNvGrpSpPr/>
          <p:nvPr/>
        </p:nvGrpSpPr>
        <p:grpSpPr>
          <a:xfrm>
            <a:off x="4500263" y="2854448"/>
            <a:ext cx="799198" cy="630345"/>
            <a:chOff x="4474761" y="1711879"/>
            <a:chExt cx="799198" cy="630345"/>
          </a:xfrm>
        </p:grpSpPr>
        <p:sp>
          <p:nvSpPr>
            <p:cNvPr id="158" name="ZoneTexte 331"/>
            <p:cNvSpPr txBox="1"/>
            <p:nvPr>
              <p:custDataLst>
                <p:tags r:id="rId11"/>
              </p:custDataLst>
            </p:nvPr>
          </p:nvSpPr>
          <p:spPr>
            <a:xfrm>
              <a:off x="4474761" y="2019059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BE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Duitsers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59" name="Picture 27" descr="Deutschland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361" y="1711879"/>
              <a:ext cx="251999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0" name="Groupe 16"/>
          <p:cNvGrpSpPr/>
          <p:nvPr/>
        </p:nvGrpSpPr>
        <p:grpSpPr>
          <a:xfrm>
            <a:off x="2669729" y="4177959"/>
            <a:ext cx="799198" cy="589347"/>
            <a:chOff x="2680415" y="3071106"/>
            <a:chExt cx="799198" cy="589347"/>
          </a:xfrm>
        </p:grpSpPr>
        <p:sp>
          <p:nvSpPr>
            <p:cNvPr id="161" name="ZoneTexte 165"/>
            <p:cNvSpPr txBox="1"/>
            <p:nvPr>
              <p:custDataLst>
                <p:tags r:id="rId10"/>
              </p:custDataLst>
            </p:nvPr>
          </p:nvSpPr>
          <p:spPr>
            <a:xfrm>
              <a:off x="2680415" y="3337288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Portugezen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62" name="Picture 29" descr="Portugal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014" y="3071106"/>
              <a:ext cx="25200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" name="Groupe 27"/>
          <p:cNvGrpSpPr/>
          <p:nvPr/>
        </p:nvGrpSpPr>
        <p:grpSpPr>
          <a:xfrm>
            <a:off x="4320802" y="3619100"/>
            <a:ext cx="799198" cy="572585"/>
            <a:chOff x="4320802" y="2584956"/>
            <a:chExt cx="799198" cy="572585"/>
          </a:xfrm>
        </p:grpSpPr>
        <p:sp>
          <p:nvSpPr>
            <p:cNvPr id="164" name="ZoneTexte 192"/>
            <p:cNvSpPr txBox="1"/>
            <p:nvPr>
              <p:custDataLst>
                <p:tags r:id="rId9"/>
              </p:custDataLst>
            </p:nvPr>
          </p:nvSpPr>
          <p:spPr>
            <a:xfrm>
              <a:off x="4320802" y="2834376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 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nl-B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Zwitsers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65" name="Picture 58" descr="Schweiz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401" y="2584956"/>
              <a:ext cx="25200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6" name="Groupe 17"/>
          <p:cNvGrpSpPr/>
          <p:nvPr/>
        </p:nvGrpSpPr>
        <p:grpSpPr>
          <a:xfrm>
            <a:off x="3290223" y="4112750"/>
            <a:ext cx="884347" cy="567832"/>
            <a:chOff x="3349062" y="3056855"/>
            <a:chExt cx="884347" cy="567832"/>
          </a:xfrm>
        </p:grpSpPr>
        <p:sp>
          <p:nvSpPr>
            <p:cNvPr id="167" name="ZoneTexte 329"/>
            <p:cNvSpPr txBox="1"/>
            <p:nvPr>
              <p:custDataLst>
                <p:tags r:id="rId8"/>
              </p:custDataLst>
            </p:nvPr>
          </p:nvSpPr>
          <p:spPr>
            <a:xfrm>
              <a:off x="3349062" y="3293827"/>
              <a:ext cx="884347" cy="3308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  <a:r>
                <a:rPr kumimoji="0" lang="x-none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</a:rPr>
                <a:t> </a:t>
              </a:r>
              <a:endPara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lang="en-US" sz="1050" b="1" kern="0" dirty="0" err="1">
                  <a:solidFill>
                    <a:srgbClr val="A80000"/>
                  </a:solidFill>
                  <a:latin typeface="Century Gothic" panose="020B0502020202020204" pitchFamily="34" charset="0"/>
                </a:rPr>
                <a:t>Spanjaarden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68" name="Picture 17" descr="Spanien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662" y="3056855"/>
              <a:ext cx="251999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9" name="Groupe 28"/>
          <p:cNvGrpSpPr/>
          <p:nvPr/>
        </p:nvGrpSpPr>
        <p:grpSpPr>
          <a:xfrm>
            <a:off x="3819747" y="3655841"/>
            <a:ext cx="799198" cy="605902"/>
            <a:chOff x="3674275" y="2380678"/>
            <a:chExt cx="799198" cy="605902"/>
          </a:xfrm>
        </p:grpSpPr>
        <p:sp>
          <p:nvSpPr>
            <p:cNvPr id="170" name="ZoneTexte 7"/>
            <p:cNvSpPr txBox="1"/>
            <p:nvPr>
              <p:custDataLst>
                <p:tags r:id="rId7"/>
              </p:custDataLst>
            </p:nvPr>
          </p:nvSpPr>
          <p:spPr>
            <a:xfrm>
              <a:off x="3674275" y="2663415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 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Fr</a:t>
              </a:r>
              <a:r>
                <a:rPr kumimoji="0" lang="fr-BE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ansen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71" name="Picture 36" descr="Frankreich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875" y="2380678"/>
              <a:ext cx="251999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2" name="Groupe 14"/>
          <p:cNvGrpSpPr/>
          <p:nvPr/>
        </p:nvGrpSpPr>
        <p:grpSpPr>
          <a:xfrm>
            <a:off x="315124" y="2354733"/>
            <a:ext cx="864502" cy="594325"/>
            <a:chOff x="316052" y="1247083"/>
            <a:chExt cx="864502" cy="594325"/>
          </a:xfrm>
        </p:grpSpPr>
        <p:sp>
          <p:nvSpPr>
            <p:cNvPr id="173" name="ZoneTexte 181"/>
            <p:cNvSpPr txBox="1"/>
            <p:nvPr>
              <p:custDataLst>
                <p:tags r:id="rId6"/>
              </p:custDataLst>
            </p:nvPr>
          </p:nvSpPr>
          <p:spPr>
            <a:xfrm>
              <a:off x="316052" y="1518243"/>
              <a:ext cx="864502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 Am</a:t>
              </a:r>
              <a:r>
                <a:rPr lang="fr-BE" sz="1050" b="1" kern="0" dirty="0" err="1">
                  <a:solidFill>
                    <a:srgbClr val="A80000"/>
                  </a:solidFill>
                  <a:latin typeface="Century Gothic" panose="020B0502020202020204" pitchFamily="34" charset="0"/>
                </a:rPr>
                <a:t>erikanen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74" name="Picture 3" descr="USA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51" y="1247083"/>
              <a:ext cx="25200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5" name="Groupe 15"/>
          <p:cNvGrpSpPr/>
          <p:nvPr/>
        </p:nvGrpSpPr>
        <p:grpSpPr>
          <a:xfrm>
            <a:off x="1714186" y="3747298"/>
            <a:ext cx="799198" cy="592966"/>
            <a:chOff x="1857714" y="2592994"/>
            <a:chExt cx="799198" cy="592966"/>
          </a:xfrm>
        </p:grpSpPr>
        <p:sp>
          <p:nvSpPr>
            <p:cNvPr id="176" name="ZoneTexte 182"/>
            <p:cNvSpPr txBox="1"/>
            <p:nvPr>
              <p:custDataLst>
                <p:tags r:id="rId5"/>
              </p:custDataLst>
            </p:nvPr>
          </p:nvSpPr>
          <p:spPr>
            <a:xfrm>
              <a:off x="1857714" y="2862795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 Br</a:t>
              </a:r>
              <a:r>
                <a:rPr kumimoji="0" lang="nl-BE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azilianen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77" name="Picture 6" descr="Brasilien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313" y="2592994"/>
              <a:ext cx="252000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8" name="Groupe 21"/>
          <p:cNvGrpSpPr/>
          <p:nvPr/>
        </p:nvGrpSpPr>
        <p:grpSpPr>
          <a:xfrm>
            <a:off x="5109512" y="2901926"/>
            <a:ext cx="799198" cy="644650"/>
            <a:chOff x="5289933" y="1769376"/>
            <a:chExt cx="799198" cy="644650"/>
          </a:xfrm>
        </p:grpSpPr>
        <p:sp>
          <p:nvSpPr>
            <p:cNvPr id="179" name="ZoneTexte 150"/>
            <p:cNvSpPr txBox="1"/>
            <p:nvPr>
              <p:custDataLst>
                <p:tags r:id="rId4"/>
              </p:custDataLst>
            </p:nvPr>
          </p:nvSpPr>
          <p:spPr>
            <a:xfrm>
              <a:off x="5289933" y="2090861"/>
              <a:ext cx="799198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1000</a:t>
              </a: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A8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Polen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A8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180" name="Picture 27" descr="Polen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532" y="1769376"/>
              <a:ext cx="252001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1" name="ZoneTexte 6"/>
          <p:cNvSpPr txBox="1"/>
          <p:nvPr>
            <p:custDataLst>
              <p:tags r:id="rId3"/>
            </p:custDataLst>
          </p:nvPr>
        </p:nvSpPr>
        <p:spPr>
          <a:xfrm>
            <a:off x="6182897" y="1518156"/>
            <a:ext cx="218021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>
              <a:defRPr b="0" i="0"/>
            </a:pPr>
            <a:r>
              <a:rPr lang="fr-BE" sz="2400" b="1" dirty="0" err="1">
                <a:solidFill>
                  <a:schemeClr val="tx2"/>
                </a:solidFill>
              </a:rPr>
              <a:t>Verdeling</a:t>
            </a:r>
            <a:r>
              <a:rPr lang="fr-BE" sz="2400" b="1" dirty="0">
                <a:solidFill>
                  <a:schemeClr val="tx2"/>
                </a:solidFill>
              </a:rPr>
              <a:t> </a:t>
            </a:r>
            <a:r>
              <a:rPr lang="fr-BE" sz="2400" b="1" dirty="0" err="1">
                <a:solidFill>
                  <a:schemeClr val="tx2"/>
                </a:solidFill>
              </a:rPr>
              <a:t>Azië</a:t>
            </a:r>
            <a:r>
              <a:rPr lang="x-none" sz="2400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831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7556" y="0"/>
            <a:ext cx="10281860" cy="6858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792071" y="4678798"/>
            <a:ext cx="5173533" cy="1311128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nl-NL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Vakantieplannen</a:t>
            </a:r>
            <a:r>
              <a:rPr lang="nl-NL" altLang="fr-FR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 de zomer </a:t>
            </a:r>
            <a:r>
              <a:rPr lang="fr-FR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9739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7300" y="328938"/>
            <a:ext cx="8386686" cy="557458"/>
          </a:xfrm>
        </p:spPr>
        <p:txBody>
          <a:bodyPr/>
          <a:lstStyle/>
          <a:p>
            <a:r>
              <a:rPr lang="nl-NL" sz="2400" b="1" dirty="0"/>
              <a:t>De vakantieplannen van de Europeanen</a:t>
            </a:r>
            <a:br>
              <a:rPr lang="fr-BE" sz="2400" dirty="0"/>
            </a:br>
            <a:endParaRPr lang="fr-BE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20" name="Subtitle 5"/>
          <p:cNvSpPr>
            <a:spLocks noGrp="1"/>
          </p:cNvSpPr>
          <p:nvPr>
            <p:ph type="subTitle" idx="1"/>
          </p:nvPr>
        </p:nvSpPr>
        <p:spPr>
          <a:xfrm>
            <a:off x="347300" y="1070623"/>
            <a:ext cx="8386686" cy="456408"/>
          </a:xfrm>
          <a:ln>
            <a:noFill/>
          </a:ln>
        </p:spPr>
        <p:txBody>
          <a:bodyPr/>
          <a:lstStyle/>
          <a:p>
            <a:r>
              <a:rPr lang="fr-BE" sz="1600" kern="0" dirty="0" err="1">
                <a:solidFill>
                  <a:schemeClr val="tx2"/>
                </a:solidFill>
              </a:rPr>
              <a:t>Lichte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stijging</a:t>
            </a:r>
            <a:r>
              <a:rPr lang="fr-BE" sz="1600" kern="0" dirty="0">
                <a:solidFill>
                  <a:schemeClr val="tx2"/>
                </a:solidFill>
              </a:rPr>
              <a:t> in de </a:t>
            </a:r>
            <a:r>
              <a:rPr lang="fr-BE" sz="1600" kern="0" dirty="0" err="1">
                <a:solidFill>
                  <a:schemeClr val="tx2"/>
                </a:solidFill>
              </a:rPr>
              <a:t>vakantieplannen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voor</a:t>
            </a:r>
            <a:r>
              <a:rPr lang="fr-BE" sz="1600" kern="0" dirty="0">
                <a:solidFill>
                  <a:schemeClr val="tx2"/>
                </a:solidFill>
              </a:rPr>
              <a:t> de </a:t>
            </a:r>
            <a:r>
              <a:rPr lang="fr-BE" sz="1600" kern="0" dirty="0" err="1">
                <a:solidFill>
                  <a:schemeClr val="tx2"/>
                </a:solidFill>
              </a:rPr>
              <a:t>zomer</a:t>
            </a:r>
            <a:r>
              <a:rPr lang="fr-BE" sz="1600" kern="0" dirty="0">
                <a:solidFill>
                  <a:schemeClr val="tx2"/>
                </a:solidFill>
              </a:rPr>
              <a:t> van 2018</a:t>
            </a:r>
            <a:br>
              <a:rPr lang="fr-BE" sz="1600" kern="0" dirty="0">
                <a:solidFill>
                  <a:schemeClr val="tx2"/>
                </a:solidFill>
              </a:rPr>
            </a:br>
            <a:r>
              <a:rPr lang="fr-BE" sz="1600" kern="0" dirty="0">
                <a:solidFill>
                  <a:schemeClr val="tx2"/>
                </a:solidFill>
              </a:rPr>
              <a:t>en </a:t>
            </a:r>
            <a:r>
              <a:rPr lang="fr-BE" sz="1600" kern="0" dirty="0" err="1">
                <a:solidFill>
                  <a:schemeClr val="tx2"/>
                </a:solidFill>
              </a:rPr>
              <a:t>terugkeer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naar</a:t>
            </a:r>
            <a:r>
              <a:rPr lang="fr-BE" sz="1600" kern="0" dirty="0">
                <a:solidFill>
                  <a:schemeClr val="tx2"/>
                </a:solidFill>
              </a:rPr>
              <a:t> het niveau van 2010</a:t>
            </a:r>
            <a:endParaRPr lang="fr-BE" dirty="0">
              <a:solidFill>
                <a:schemeClr val="tx2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9" t="23949" b="18209"/>
          <a:stretch/>
        </p:blipFill>
        <p:spPr>
          <a:xfrm>
            <a:off x="364535" y="1760082"/>
            <a:ext cx="7791509" cy="416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6439221" y="1385294"/>
            <a:ext cx="2611070" cy="95410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64% van de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Europeanen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heeft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vakantieplannen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deze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zomer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(+1 pt vs 2017), de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tendens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sterker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bij</a:t>
            </a:r>
            <a:r>
              <a:rPr lang="fr-BE" sz="1400" dirty="0">
                <a:solidFill>
                  <a:schemeClr val="bg2">
                    <a:lumMod val="50000"/>
                  </a:schemeClr>
                </a:solidFill>
              </a:rPr>
              <a:t> de niet-</a:t>
            </a:r>
            <a:r>
              <a:rPr lang="fr-BE" sz="1400" dirty="0" err="1">
                <a:solidFill>
                  <a:schemeClr val="bg2">
                    <a:lumMod val="50000"/>
                  </a:schemeClr>
                </a:solidFill>
              </a:rPr>
              <a:t>Europeanen</a:t>
            </a:r>
            <a:endParaRPr lang="fr-BE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3" name="Graphique 3"/>
          <p:cNvGraphicFramePr/>
          <p:nvPr>
            <p:extLst>
              <p:ext uri="{D42A27DB-BD31-4B8C-83A1-F6EECF244321}">
                <p14:modId xmlns:p14="http://schemas.microsoft.com/office/powerpoint/2010/main" val="2647301460"/>
              </p:ext>
            </p:extLst>
          </p:nvPr>
        </p:nvGraphicFramePr>
        <p:xfrm>
          <a:off x="396330" y="2869516"/>
          <a:ext cx="7848872" cy="3452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Rectangle 23"/>
          <p:cNvSpPr/>
          <p:nvPr/>
        </p:nvSpPr>
        <p:spPr>
          <a:xfrm>
            <a:off x="1" y="2638995"/>
            <a:ext cx="9145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24282">
              <a:defRPr b="0" i="0"/>
            </a:pPr>
            <a:r>
              <a:rPr lang="fr-FR" sz="1600" b="1" dirty="0">
                <a:solidFill>
                  <a:srgbClr val="1B365D"/>
                </a:solidFill>
              </a:rPr>
              <a:t>EUROPA</a:t>
            </a:r>
            <a:r>
              <a:rPr lang="fr-FR" sz="1600" b="1" dirty="0">
                <a:solidFill>
                  <a:srgbClr val="00B050"/>
                </a:solidFill>
              </a:rPr>
              <a:t>    </a:t>
            </a:r>
            <a:r>
              <a:rPr lang="fr-FR" sz="1600" b="1" dirty="0">
                <a:solidFill>
                  <a:srgbClr val="00B0F0"/>
                </a:solidFill>
              </a:rPr>
              <a:t>US </a:t>
            </a:r>
            <a:r>
              <a:rPr lang="fr-FR" sz="1600" b="1" dirty="0">
                <a:solidFill>
                  <a:srgbClr val="00B050"/>
                </a:solidFill>
              </a:rPr>
              <a:t>   </a:t>
            </a:r>
            <a:r>
              <a:rPr lang="fr-FR" sz="1600" b="1" dirty="0">
                <a:solidFill>
                  <a:srgbClr val="FF9999"/>
                </a:solidFill>
              </a:rPr>
              <a:t>BRAZILIË</a:t>
            </a:r>
            <a:r>
              <a:rPr lang="fr-FR" sz="1600" b="1" dirty="0">
                <a:solidFill>
                  <a:srgbClr val="00B050"/>
                </a:solidFill>
              </a:rPr>
              <a:t>    </a:t>
            </a:r>
            <a:r>
              <a:rPr lang="fr-FR" sz="1600" b="1" dirty="0">
                <a:solidFill>
                  <a:srgbClr val="FFC000"/>
                </a:solidFill>
              </a:rPr>
              <a:t>CHINA</a:t>
            </a:r>
            <a:r>
              <a:rPr lang="fr-FR" sz="1600" b="1" dirty="0">
                <a:solidFill>
                  <a:srgbClr val="00B050"/>
                </a:solidFill>
              </a:rPr>
              <a:t>    </a:t>
            </a:r>
            <a:r>
              <a:rPr lang="fr-FR" sz="1600" b="1" dirty="0">
                <a:solidFill>
                  <a:schemeClr val="accent3"/>
                </a:solidFill>
              </a:rPr>
              <a:t>INDIA</a:t>
            </a:r>
            <a:endParaRPr lang="x-none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4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47300" y="332984"/>
            <a:ext cx="8386686" cy="557458"/>
          </a:xfrm>
        </p:spPr>
        <p:txBody>
          <a:bodyPr/>
          <a:lstStyle/>
          <a:p>
            <a:r>
              <a:rPr lang="nl-NL" sz="2400" b="1" dirty="0"/>
              <a:t>De vakantieplannen van de Europeanen</a:t>
            </a:r>
            <a:br>
              <a:rPr lang="fr-BE" sz="2400" dirty="0"/>
            </a:br>
            <a:endParaRPr lang="fr-BE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graphicFrame>
        <p:nvGraphicFramePr>
          <p:cNvPr id="9" name="Chart 3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6352463"/>
              </p:ext>
            </p:extLst>
          </p:nvPr>
        </p:nvGraphicFramePr>
        <p:xfrm>
          <a:off x="1745410" y="6496475"/>
          <a:ext cx="1306115" cy="877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1781" y="1005928"/>
            <a:ext cx="5729320" cy="5232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Stabilisatie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van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vakantieplannen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vs 2017.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Sterkere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stijging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Frankrijk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Polen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en Portugal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bevinden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zich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onderaan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rangschikking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x-none" sz="14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764" y="2141055"/>
            <a:ext cx="4651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>
                <a:solidFill>
                  <a:schemeClr val="tx2"/>
                </a:solidFill>
              </a:rPr>
              <a:t>In %</a:t>
            </a:r>
          </a:p>
        </p:txBody>
      </p:sp>
      <p:graphicFrame>
        <p:nvGraphicFramePr>
          <p:cNvPr id="14" name="Chart 3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4815038"/>
              </p:ext>
            </p:extLst>
          </p:nvPr>
        </p:nvGraphicFramePr>
        <p:xfrm>
          <a:off x="1696087" y="5178285"/>
          <a:ext cx="1306342" cy="87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ZoneTexte 22"/>
          <p:cNvSpPr txBox="1"/>
          <p:nvPr>
            <p:custDataLst>
              <p:tags r:id="rId3"/>
            </p:custDataLst>
          </p:nvPr>
        </p:nvSpPr>
        <p:spPr>
          <a:xfrm>
            <a:off x="5717717" y="5492725"/>
            <a:ext cx="514856" cy="30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algn="ctr">
              <a:defRPr b="0" i="0"/>
            </a:pPr>
            <a:r>
              <a:rPr lang="x-none" sz="2000" b="1">
                <a:solidFill>
                  <a:schemeClr val="bg1"/>
                </a:solidFill>
              </a:rPr>
              <a:t>+6 </a:t>
            </a:r>
          </a:p>
        </p:txBody>
      </p:sp>
      <p:graphicFrame>
        <p:nvGraphicFramePr>
          <p:cNvPr id="17" name="Graphique 11"/>
          <p:cNvGraphicFramePr/>
          <p:nvPr>
            <p:extLst>
              <p:ext uri="{D42A27DB-BD31-4B8C-83A1-F6EECF244321}">
                <p14:modId xmlns:p14="http://schemas.microsoft.com/office/powerpoint/2010/main" val="3578594526"/>
              </p:ext>
            </p:extLst>
          </p:nvPr>
        </p:nvGraphicFramePr>
        <p:xfrm>
          <a:off x="65316" y="2325999"/>
          <a:ext cx="7229336" cy="353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0" name="Tableau 12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75458947"/>
              </p:ext>
            </p:extLst>
          </p:nvPr>
        </p:nvGraphicFramePr>
        <p:xfrm>
          <a:off x="7239741" y="2231642"/>
          <a:ext cx="1904259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259">
                  <a:extLst>
                    <a:ext uri="{9D8B030D-6E8A-4147-A177-3AD203B41FA5}">
                      <a16:colId xmlns:a16="http://schemas.microsoft.com/office/drawing/2014/main" val="3945842546"/>
                    </a:ext>
                  </a:extLst>
                </a:gridCol>
              </a:tblGrid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x-non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rankrijk</a:t>
                      </a:r>
                      <a:r>
                        <a:rPr kumimoji="0" lang="fr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69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4277624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nl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Oostenrijk</a:t>
                      </a:r>
                      <a:r>
                        <a:rPr kumimoji="0" lang="fr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66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5088729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nl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Zwitserland</a:t>
                      </a:r>
                      <a:r>
                        <a:rPr kumimoji="0" lang="fr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65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005832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fr-BE" sz="13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Groot-Brittannië</a:t>
                      </a:r>
                      <a:r>
                        <a:rPr kumimoji="0" lang="fr-BE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64</a:t>
                      </a:r>
                      <a:endParaRPr kumimoji="0" lang="x-none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420166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kumimoji="0" lang="fr-BE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Duitsland</a:t>
                      </a:r>
                      <a:r>
                        <a:rPr kumimoji="0" lang="fr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64</a:t>
                      </a:r>
                      <a:endParaRPr lang="x-none" sz="1400" b="1" dirty="0">
                        <a:solidFill>
                          <a:srgbClr val="CC33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908276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x-non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fr-BE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elgië</a:t>
                      </a:r>
                      <a:r>
                        <a:rPr kumimoji="0" lang="fr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C99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63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C99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754371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400" b="1" dirty="0">
                          <a:solidFill>
                            <a:srgbClr val="CC0099"/>
                          </a:solidFill>
                        </a:rPr>
                        <a:t>I</a:t>
                      </a:r>
                      <a:r>
                        <a:rPr lang="fr-BE" sz="1400" b="1" dirty="0" err="1">
                          <a:solidFill>
                            <a:srgbClr val="CC0099"/>
                          </a:solidFill>
                        </a:rPr>
                        <a:t>talië</a:t>
                      </a:r>
                      <a:r>
                        <a:rPr lang="fr-BE" sz="1400" b="1" dirty="0">
                          <a:solidFill>
                            <a:srgbClr val="CC0099"/>
                          </a:solidFill>
                        </a:rPr>
                        <a:t>: 62</a:t>
                      </a:r>
                      <a:endParaRPr lang="x-none" sz="1400" b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852884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fr-BE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Spanje</a:t>
                      </a:r>
                      <a:r>
                        <a:rPr kumimoji="0" lang="fr-BE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61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534904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fr-FR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Polen</a:t>
                      </a: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60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987505"/>
                  </a:ext>
                </a:extLst>
              </a:tr>
              <a:tr h="288221"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kumimoji="0" lang="fr-F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Portugal: 59</a:t>
                      </a:r>
                      <a:endParaRPr kumimoji="0" lang="x-none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805907"/>
                  </a:ext>
                </a:extLst>
              </a:tr>
            </a:tbl>
          </a:graphicData>
        </a:graphic>
      </p:graphicFrame>
      <p:sp>
        <p:nvSpPr>
          <p:cNvPr id="21" name="ZoneTexte 2"/>
          <p:cNvSpPr txBox="1"/>
          <p:nvPr/>
        </p:nvSpPr>
        <p:spPr>
          <a:xfrm>
            <a:off x="6522529" y="6029429"/>
            <a:ext cx="2483372" cy="307777"/>
          </a:xfrm>
          <a:prstGeom prst="rect">
            <a:avLst/>
          </a:prstGeom>
          <a:noFill/>
          <a:ln>
            <a:solidFill>
              <a:srgbClr val="314397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err="1">
                <a:solidFill>
                  <a:srgbClr val="314397"/>
                </a:solidFill>
              </a:rPr>
              <a:t>Europees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gemiddelde</a:t>
            </a:r>
            <a:r>
              <a:rPr lang="fr-BE" sz="1400" dirty="0">
                <a:solidFill>
                  <a:srgbClr val="314397"/>
                </a:solidFill>
              </a:rPr>
              <a:t>: 64 %</a:t>
            </a:r>
            <a:endParaRPr lang="en-US" sz="1400" dirty="0">
              <a:solidFill>
                <a:srgbClr val="3143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9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19653" y="308107"/>
            <a:ext cx="8386686" cy="557458"/>
          </a:xfrm>
        </p:spPr>
        <p:txBody>
          <a:bodyPr/>
          <a:lstStyle/>
          <a:p>
            <a:r>
              <a:rPr lang="en-GB" sz="2400" b="1" dirty="0" err="1"/>
              <a:t>Stijging</a:t>
            </a:r>
            <a:r>
              <a:rPr lang="en-GB" sz="2400" b="1" dirty="0"/>
              <a:t> </a:t>
            </a:r>
            <a:r>
              <a:rPr lang="en-GB" sz="2400" b="1" dirty="0" err="1"/>
              <a:t>bij</a:t>
            </a:r>
            <a:r>
              <a:rPr lang="en-GB" sz="2400" b="1" dirty="0"/>
              <a:t> </a:t>
            </a:r>
            <a:r>
              <a:rPr lang="nl-NL" sz="2400" b="1" dirty="0"/>
              <a:t>vakantieplannen van de Europeanen</a:t>
            </a:r>
            <a:r>
              <a:rPr lang="en-GB" sz="2400" b="1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228600" y="961666"/>
            <a:ext cx="8599488" cy="43088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100" b="1" dirty="0" err="1">
                <a:solidFill>
                  <a:schemeClr val="bg1"/>
                </a:solidFill>
              </a:rPr>
              <a:t>Vraag</a:t>
            </a:r>
            <a:r>
              <a:rPr lang="fr-FR" sz="1100" b="1" dirty="0">
                <a:solidFill>
                  <a:schemeClr val="bg1"/>
                </a:solidFill>
              </a:rPr>
              <a:t>:  Bent u van plan </a:t>
            </a:r>
            <a:r>
              <a:rPr lang="fr-FR" sz="1100" b="1" dirty="0" err="1">
                <a:solidFill>
                  <a:schemeClr val="bg1"/>
                </a:solidFill>
              </a:rPr>
              <a:t>deze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zomer</a:t>
            </a:r>
            <a:r>
              <a:rPr lang="fr-FR" sz="1100" b="1" dirty="0">
                <a:solidFill>
                  <a:schemeClr val="bg1"/>
                </a:solidFill>
              </a:rPr>
              <a:t> op </a:t>
            </a:r>
            <a:r>
              <a:rPr lang="fr-FR" sz="1100" b="1" dirty="0" err="1">
                <a:solidFill>
                  <a:schemeClr val="bg1"/>
                </a:solidFill>
              </a:rPr>
              <a:t>vakantie</a:t>
            </a:r>
            <a:r>
              <a:rPr lang="fr-FR" sz="1100" b="1" dirty="0">
                <a:solidFill>
                  <a:schemeClr val="bg1"/>
                </a:solidFill>
              </a:rPr>
              <a:t> te </a:t>
            </a:r>
            <a:r>
              <a:rPr lang="fr-FR" sz="1100" b="1" dirty="0" err="1">
                <a:solidFill>
                  <a:schemeClr val="bg1"/>
                </a:solidFill>
              </a:rPr>
              <a:t>gaan</a:t>
            </a:r>
            <a:r>
              <a:rPr lang="fr-FR" sz="1100" b="1" dirty="0">
                <a:solidFill>
                  <a:schemeClr val="bg1"/>
                </a:solidFill>
              </a:rPr>
              <a:t>, dit </a:t>
            </a:r>
            <a:r>
              <a:rPr lang="fr-FR" sz="1100" b="1" dirty="0" err="1">
                <a:solidFill>
                  <a:schemeClr val="bg1"/>
                </a:solidFill>
              </a:rPr>
              <a:t>wil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zeggen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tussen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juni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tot</a:t>
            </a:r>
            <a:r>
              <a:rPr lang="fr-FR" sz="1100" b="1" dirty="0">
                <a:solidFill>
                  <a:schemeClr val="bg1"/>
                </a:solidFill>
              </a:rPr>
              <a:t> en met </a:t>
            </a:r>
            <a:r>
              <a:rPr lang="fr-FR" sz="1100" b="1" dirty="0" err="1">
                <a:solidFill>
                  <a:schemeClr val="bg1"/>
                </a:solidFill>
              </a:rPr>
              <a:t>september</a:t>
            </a:r>
            <a:r>
              <a:rPr lang="fr-FR" sz="1100" b="1" dirty="0">
                <a:solidFill>
                  <a:schemeClr val="bg1"/>
                </a:solidFill>
              </a:rPr>
              <a:t>? (</a:t>
            </a:r>
            <a:r>
              <a:rPr lang="fr-FR" sz="1100" b="1" dirty="0" err="1">
                <a:solidFill>
                  <a:schemeClr val="bg1"/>
                </a:solidFill>
              </a:rPr>
              <a:t>slechts</a:t>
            </a:r>
            <a:r>
              <a:rPr lang="fr-FR" sz="1100" b="1" dirty="0">
                <a:solidFill>
                  <a:schemeClr val="bg1"/>
                </a:solidFill>
              </a:rPr>
              <a:t> 1 </a:t>
            </a:r>
            <a:r>
              <a:rPr lang="fr-FR" sz="1100" b="1" dirty="0" err="1">
                <a:solidFill>
                  <a:schemeClr val="bg1"/>
                </a:solidFill>
              </a:rPr>
              <a:t>antwoord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mogelijk</a:t>
            </a:r>
            <a:r>
              <a:rPr lang="fr-FR" sz="1100" b="1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1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030656"/>
              </p:ext>
            </p:extLst>
          </p:nvPr>
        </p:nvGraphicFramePr>
        <p:xfrm>
          <a:off x="291945" y="1627119"/>
          <a:ext cx="8743936" cy="3712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287388" y="2637814"/>
            <a:ext cx="228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1200" b="1" dirty="0">
                <a:solidFill>
                  <a:schemeClr val="tx2"/>
                </a:solidFill>
              </a:rPr>
              <a:t> </a:t>
            </a:r>
            <a:r>
              <a:rPr lang="fr-FR" sz="1200" b="1" dirty="0" err="1">
                <a:solidFill>
                  <a:schemeClr val="tx2"/>
                </a:solidFill>
              </a:rPr>
              <a:t>Ja</a:t>
            </a:r>
            <a:endParaRPr lang="fr-FR" sz="1200" b="1" dirty="0">
              <a:solidFill>
                <a:schemeClr val="tx2"/>
              </a:solidFill>
            </a:endParaRPr>
          </a:p>
        </p:txBody>
      </p:sp>
      <p:sp>
        <p:nvSpPr>
          <p:cNvPr id="20" name="AutoShape 5"/>
          <p:cNvSpPr>
            <a:spLocks noChangeArrowheads="1"/>
          </p:cNvSpPr>
          <p:nvPr/>
        </p:nvSpPr>
        <p:spPr bwMode="auto">
          <a:xfrm rot="16200000">
            <a:off x="6031282" y="2675412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6309678" y="3478042"/>
            <a:ext cx="2984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200" b="1" dirty="0">
                <a:solidFill>
                  <a:srgbClr val="7030A0"/>
                </a:solidFill>
              </a:rPr>
              <a:t>Waarvan: “Een keer”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309678" y="3925508"/>
            <a:ext cx="2984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200" b="1" dirty="0">
                <a:solidFill>
                  <a:srgbClr val="339933"/>
                </a:solidFill>
              </a:rPr>
              <a:t>Waarvan: “Meerdere keren”</a:t>
            </a:r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auto">
          <a:xfrm rot="16200000">
            <a:off x="6031282" y="3552439"/>
            <a:ext cx="152400" cy="152400"/>
          </a:xfrm>
          <a:prstGeom prst="triangle">
            <a:avLst>
              <a:gd name="adj" fmla="val 50000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 rot="16200000">
            <a:off x="6031282" y="3955719"/>
            <a:ext cx="152400" cy="152400"/>
          </a:xfrm>
          <a:prstGeom prst="triangle">
            <a:avLst>
              <a:gd name="adj" fmla="val 50000"/>
            </a:avLst>
          </a:prstGeom>
          <a:solidFill>
            <a:srgbClr val="339933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7058" y="1627119"/>
            <a:ext cx="6490064" cy="5232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30000"/>
              </a:spcBef>
            </a:pP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Lichte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stijging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in het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aantal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vakantiegangers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dat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meerdere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keren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zal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vertrekken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, het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aantal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vakantiegangers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dat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een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enkele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reis plant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blijft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gelijk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en-GB" altLang="fr-FR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33660" y="212183"/>
            <a:ext cx="6775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Duur van de zomervakantie bij Europeanen</a:t>
            </a:r>
            <a:endParaRPr lang="fr-BE" sz="24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78" name="Rectangle 77"/>
          <p:cNvSpPr/>
          <p:nvPr>
            <p:custDataLst>
              <p:tags r:id="rId1"/>
            </p:custDataLst>
          </p:nvPr>
        </p:nvSpPr>
        <p:spPr>
          <a:xfrm>
            <a:off x="1090159" y="3034258"/>
            <a:ext cx="688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1 </a:t>
            </a:r>
            <a:r>
              <a:rPr lang="fr-BE" sz="1200" b="1" dirty="0" err="1"/>
              <a:t>week</a:t>
            </a:r>
            <a:endParaRPr lang="x-none" sz="1200" b="1" dirty="0"/>
          </a:p>
        </p:txBody>
      </p:sp>
      <p:sp>
        <p:nvSpPr>
          <p:cNvPr id="79" name="Rectangle 78"/>
          <p:cNvSpPr/>
          <p:nvPr>
            <p:custDataLst>
              <p:tags r:id="rId2"/>
            </p:custDataLst>
          </p:nvPr>
        </p:nvSpPr>
        <p:spPr>
          <a:xfrm>
            <a:off x="995581" y="3563868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2 </a:t>
            </a:r>
            <a:r>
              <a:rPr lang="fr-BE" sz="1200" b="1" dirty="0" err="1"/>
              <a:t>weken</a:t>
            </a:r>
            <a:endParaRPr lang="x-none" sz="1200" b="1" dirty="0"/>
          </a:p>
        </p:txBody>
      </p:sp>
      <p:sp>
        <p:nvSpPr>
          <p:cNvPr id="80" name="Rectangle 79"/>
          <p:cNvSpPr/>
          <p:nvPr>
            <p:custDataLst>
              <p:tags r:id="rId3"/>
            </p:custDataLst>
          </p:nvPr>
        </p:nvSpPr>
        <p:spPr>
          <a:xfrm>
            <a:off x="1000417" y="4047170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3 </a:t>
            </a:r>
            <a:r>
              <a:rPr lang="fr-BE" sz="1200" b="1" dirty="0" err="1"/>
              <a:t>weken</a:t>
            </a:r>
            <a:endParaRPr lang="x-none" sz="1200" b="1" dirty="0"/>
          </a:p>
        </p:txBody>
      </p:sp>
      <p:graphicFrame>
        <p:nvGraphicFramePr>
          <p:cNvPr id="81" name="Tableau 1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964699001"/>
              </p:ext>
            </p:extLst>
          </p:nvPr>
        </p:nvGraphicFramePr>
        <p:xfrm>
          <a:off x="1778168" y="2506894"/>
          <a:ext cx="6762575" cy="2458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515">
                  <a:extLst>
                    <a:ext uri="{9D8B030D-6E8A-4147-A177-3AD203B41FA5}">
                      <a16:colId xmlns:a16="http://schemas.microsoft.com/office/drawing/2014/main" val="2218367523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2243788316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3522013976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2671986309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2063611114"/>
                    </a:ext>
                  </a:extLst>
                </a:gridCol>
              </a:tblGrid>
              <a:tr h="437535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  <a:r>
                        <a:rPr lang="fr-BE" sz="1400" b="1" i="0" u="none" strike="noStrik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(+1 pt)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660046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  <a:r>
                        <a:rPr lang="fr-BE" sz="1400" b="1" i="0" u="none" strike="noStrike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(-4 </a:t>
                      </a:r>
                      <a:r>
                        <a:rPr lang="fr-BE" sz="1400" b="1" i="0" u="none" strike="noStrike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ptn</a:t>
                      </a:r>
                      <a:r>
                        <a:rPr lang="fr-BE" sz="1400" b="1" i="0" u="none" strike="noStrike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x-none" sz="1400" b="1" i="0" u="none" strike="noStrike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38%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61871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35 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400" b="1" i="0" u="none" strike="noStrik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(=)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486236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400" b="1" i="0" u="none" strike="noStrik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(+2 </a:t>
                      </a:r>
                      <a:r>
                        <a:rPr lang="fr-BE" sz="1400" b="1" i="0" u="none" strike="noStrike" dirty="0" err="1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ptn</a:t>
                      </a:r>
                      <a:r>
                        <a:rPr lang="fr-BE" sz="1400" b="1" i="0" u="none" strike="noStrik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472154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  <a:r>
                        <a:rPr lang="fr-BE" sz="1400" b="1" i="0" u="none" strike="noStrik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(+1 pt)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274580"/>
                  </a:ext>
                </a:extLst>
              </a:tr>
            </a:tbl>
          </a:graphicData>
        </a:graphic>
      </p:graphicFrame>
      <p:sp>
        <p:nvSpPr>
          <p:cNvPr id="82" name="ZoneTexte 61"/>
          <p:cNvSpPr txBox="1"/>
          <p:nvPr>
            <p:custDataLst>
              <p:tags r:id="rId5"/>
            </p:custDataLst>
          </p:nvPr>
        </p:nvSpPr>
        <p:spPr>
          <a:xfrm>
            <a:off x="1778168" y="5674779"/>
            <a:ext cx="2875185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>
              <a:defRPr b="0" i="0"/>
            </a:pPr>
            <a:r>
              <a:rPr lang="fr-BE" sz="1100" b="1" i="1" dirty="0">
                <a:solidFill>
                  <a:srgbClr val="00B050"/>
                </a:solidFill>
                <a:latin typeface="Century Gothic" panose="020B0502020202020204" pitchFamily="34" charset="0"/>
              </a:rPr>
              <a:t>+ xx </a:t>
            </a:r>
            <a:r>
              <a:rPr lang="fr-BE" sz="11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/ </a:t>
            </a:r>
            <a:r>
              <a:rPr lang="fr-BE" sz="11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-xx </a:t>
            </a:r>
            <a:r>
              <a:rPr lang="fr-BE" sz="1100" b="1" i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= </a:t>
            </a:r>
            <a:r>
              <a:rPr lang="fr-BE" sz="1100" b="1" i="1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veranderingen</a:t>
            </a:r>
            <a:r>
              <a:rPr lang="fr-BE" sz="1100" b="1" i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 vs </a:t>
            </a:r>
            <a:r>
              <a:rPr lang="x-none" sz="1100" b="1" i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201</a:t>
            </a:r>
            <a:r>
              <a:rPr lang="fr-BE" sz="1100" b="1" i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7</a:t>
            </a:r>
            <a:endParaRPr lang="x-none" sz="1100" b="1" i="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3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09595" y="1848661"/>
            <a:ext cx="647960" cy="649170"/>
            <a:chOff x="301" y="1048"/>
            <a:chExt cx="536" cy="537"/>
          </a:xfrm>
        </p:grpSpPr>
        <p:sp>
          <p:nvSpPr>
            <p:cNvPr id="84" name="AutoShape 3"/>
            <p:cNvSpPr>
              <a:spLocks noChangeAspect="1" noChangeArrowheads="1" noTextEdit="1"/>
            </p:cNvSpPr>
            <p:nvPr/>
          </p:nvSpPr>
          <p:spPr>
            <a:xfrm>
              <a:off x="301" y="1049"/>
              <a:ext cx="535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>
            <a:xfrm>
              <a:off x="301" y="1048"/>
              <a:ext cx="536" cy="53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424" y="1181"/>
              <a:ext cx="290" cy="42"/>
            </a:xfrm>
            <a:custGeom>
              <a:avLst/>
              <a:gdLst>
                <a:gd name="T0" fmla="*/ 290 w 290"/>
                <a:gd name="T1" fmla="*/ 42 h 42"/>
                <a:gd name="T2" fmla="*/ 0 w 290"/>
                <a:gd name="T3" fmla="*/ 42 h 42"/>
                <a:gd name="T4" fmla="*/ 0 w 290"/>
                <a:gd name="T5" fmla="*/ 0 h 42"/>
                <a:gd name="T6" fmla="*/ 290 w 290"/>
                <a:gd name="T7" fmla="*/ 0 h 42"/>
                <a:gd name="T8" fmla="*/ 290 w 290"/>
                <a:gd name="T9" fmla="*/ 42 h 42"/>
                <a:gd name="T10" fmla="*/ 290 w 290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42">
                  <a:moveTo>
                    <a:pt x="290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90" y="42"/>
                  </a:lnTo>
                  <a:lnTo>
                    <a:pt x="290" y="42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424" y="1223"/>
              <a:ext cx="290" cy="207"/>
            </a:xfrm>
            <a:custGeom>
              <a:avLst/>
              <a:gdLst>
                <a:gd name="T0" fmla="*/ 0 w 290"/>
                <a:gd name="T1" fmla="*/ 0 h 207"/>
                <a:gd name="T2" fmla="*/ 0 w 290"/>
                <a:gd name="T3" fmla="*/ 103 h 207"/>
                <a:gd name="T4" fmla="*/ 0 w 290"/>
                <a:gd name="T5" fmla="*/ 207 h 207"/>
                <a:gd name="T6" fmla="*/ 290 w 290"/>
                <a:gd name="T7" fmla="*/ 207 h 207"/>
                <a:gd name="T8" fmla="*/ 290 w 290"/>
                <a:gd name="T9" fmla="*/ 103 h 207"/>
                <a:gd name="T10" fmla="*/ 290 w 290"/>
                <a:gd name="T11" fmla="*/ 0 h 207"/>
                <a:gd name="T12" fmla="*/ 0 w 290"/>
                <a:gd name="T13" fmla="*/ 0 h 207"/>
                <a:gd name="T14" fmla="*/ 0 w 290"/>
                <a:gd name="T1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206">
                  <a:moveTo>
                    <a:pt x="0" y="0"/>
                  </a:moveTo>
                  <a:lnTo>
                    <a:pt x="0" y="103"/>
                  </a:lnTo>
                  <a:lnTo>
                    <a:pt x="0" y="207"/>
                  </a:lnTo>
                  <a:lnTo>
                    <a:pt x="290" y="207"/>
                  </a:lnTo>
                  <a:lnTo>
                    <a:pt x="290" y="103"/>
                  </a:lnTo>
                  <a:lnTo>
                    <a:pt x="29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424" y="1223"/>
              <a:ext cx="290" cy="103"/>
            </a:xfrm>
            <a:custGeom>
              <a:avLst/>
              <a:gdLst>
                <a:gd name="T0" fmla="*/ 290 w 290"/>
                <a:gd name="T1" fmla="*/ 0 h 103"/>
                <a:gd name="T2" fmla="*/ 0 w 290"/>
                <a:gd name="T3" fmla="*/ 0 h 103"/>
                <a:gd name="T4" fmla="*/ 0 w 290"/>
                <a:gd name="T5" fmla="*/ 103 h 103"/>
                <a:gd name="T6" fmla="*/ 290 w 290"/>
                <a:gd name="T7" fmla="*/ 103 h 103"/>
                <a:gd name="T8" fmla="*/ 290 w 290"/>
                <a:gd name="T9" fmla="*/ 0 h 103"/>
                <a:gd name="T10" fmla="*/ 290 w 290"/>
                <a:gd name="T1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103">
                  <a:moveTo>
                    <a:pt x="290" y="0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290" y="103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9" name="Freeform 9"/>
            <p:cNvSpPr/>
            <p:nvPr/>
          </p:nvSpPr>
          <p:spPr>
            <a:xfrm>
              <a:off x="429" y="1326"/>
              <a:ext cx="289" cy="104"/>
            </a:xfrm>
            <a:custGeom>
              <a:avLst/>
              <a:gdLst>
                <a:gd name="T0" fmla="*/ 0 w 289"/>
                <a:gd name="T1" fmla="*/ 0 h 104"/>
                <a:gd name="T2" fmla="*/ 0 w 289"/>
                <a:gd name="T3" fmla="*/ 104 h 104"/>
                <a:gd name="T4" fmla="*/ 289 w 289"/>
                <a:gd name="T5" fmla="*/ 104 h 104"/>
                <a:gd name="T6" fmla="*/ 289 w 289"/>
                <a:gd name="T7" fmla="*/ 0 h 104"/>
                <a:gd name="T8" fmla="*/ 0 w 289"/>
                <a:gd name="T9" fmla="*/ 0 h 104"/>
                <a:gd name="T10" fmla="*/ 0 w 289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9" h="104">
                  <a:moveTo>
                    <a:pt x="0" y="0"/>
                  </a:moveTo>
                  <a:lnTo>
                    <a:pt x="0" y="104"/>
                  </a:lnTo>
                  <a:lnTo>
                    <a:pt x="289" y="104"/>
                  </a:lnTo>
                  <a:lnTo>
                    <a:pt x="28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0" name="Freeform 10"/>
            <p:cNvSpPr/>
            <p:nvPr/>
          </p:nvSpPr>
          <p:spPr>
            <a:xfrm>
              <a:off x="456" y="1204"/>
              <a:ext cx="20" cy="37"/>
            </a:xfrm>
            <a:custGeom>
              <a:avLst/>
              <a:gdLst>
                <a:gd name="T0" fmla="*/ 7 w 14"/>
                <a:gd name="T1" fmla="*/ 25 h 25"/>
                <a:gd name="T2" fmla="*/ 0 w 14"/>
                <a:gd name="T3" fmla="*/ 18 h 25"/>
                <a:gd name="T4" fmla="*/ 0 w 14"/>
                <a:gd name="T5" fmla="*/ 8 h 25"/>
                <a:gd name="T6" fmla="*/ 7 w 14"/>
                <a:gd name="T7" fmla="*/ 0 h 25"/>
                <a:gd name="T8" fmla="*/ 14 w 14"/>
                <a:gd name="T9" fmla="*/ 8 h 25"/>
                <a:gd name="T10" fmla="*/ 14 w 14"/>
                <a:gd name="T11" fmla="*/ 18 h 25"/>
                <a:gd name="T12" fmla="*/ 7 w 1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7" y="25"/>
                  </a:move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4" y="4"/>
                    <a:pt x="14" y="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2"/>
                    <a:pt x="11" y="25"/>
                    <a:pt x="7" y="25"/>
                  </a:cubicBezTo>
                  <a:close/>
                </a:path>
              </a:pathLst>
            </a:custGeom>
            <a:solidFill>
              <a:srgbClr val="2C2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1" name="Freeform 11"/>
            <p:cNvSpPr/>
            <p:nvPr/>
          </p:nvSpPr>
          <p:spPr>
            <a:xfrm>
              <a:off x="662" y="1204"/>
              <a:ext cx="20" cy="37"/>
            </a:xfrm>
            <a:custGeom>
              <a:avLst/>
              <a:gdLst>
                <a:gd name="T0" fmla="*/ 7 w 14"/>
                <a:gd name="T1" fmla="*/ 25 h 25"/>
                <a:gd name="T2" fmla="*/ 0 w 14"/>
                <a:gd name="T3" fmla="*/ 18 h 25"/>
                <a:gd name="T4" fmla="*/ 0 w 14"/>
                <a:gd name="T5" fmla="*/ 8 h 25"/>
                <a:gd name="T6" fmla="*/ 7 w 14"/>
                <a:gd name="T7" fmla="*/ 0 h 25"/>
                <a:gd name="T8" fmla="*/ 14 w 14"/>
                <a:gd name="T9" fmla="*/ 8 h 25"/>
                <a:gd name="T10" fmla="*/ 14 w 14"/>
                <a:gd name="T11" fmla="*/ 18 h 25"/>
                <a:gd name="T12" fmla="*/ 7 w 1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7" y="25"/>
                  </a:move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4" y="4"/>
                    <a:pt x="14" y="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2"/>
                    <a:pt x="11" y="25"/>
                    <a:pt x="7" y="25"/>
                  </a:cubicBezTo>
                  <a:close/>
                </a:path>
              </a:pathLst>
            </a:custGeom>
            <a:solidFill>
              <a:srgbClr val="2C2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2" name="Freeform 12"/>
            <p:cNvSpPr/>
            <p:nvPr/>
          </p:nvSpPr>
          <p:spPr>
            <a:xfrm>
              <a:off x="424" y="1430"/>
              <a:ext cx="290" cy="21"/>
            </a:xfrm>
            <a:custGeom>
              <a:avLst/>
              <a:gdLst>
                <a:gd name="T0" fmla="*/ 290 w 290"/>
                <a:gd name="T1" fmla="*/ 0 h 21"/>
                <a:gd name="T2" fmla="*/ 0 w 290"/>
                <a:gd name="T3" fmla="*/ 0 h 21"/>
                <a:gd name="T4" fmla="*/ 0 w 290"/>
                <a:gd name="T5" fmla="*/ 21 h 21"/>
                <a:gd name="T6" fmla="*/ 290 w 290"/>
                <a:gd name="T7" fmla="*/ 21 h 21"/>
                <a:gd name="T8" fmla="*/ 290 w 290"/>
                <a:gd name="T9" fmla="*/ 0 h 21"/>
                <a:gd name="T10" fmla="*/ 290 w 290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21">
                  <a:moveTo>
                    <a:pt x="29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90" y="21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DC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3" name="Freeform 13"/>
            <p:cNvSpPr/>
            <p:nvPr/>
          </p:nvSpPr>
          <p:spPr>
            <a:xfrm>
              <a:off x="466" y="1270"/>
              <a:ext cx="21" cy="20"/>
            </a:xfrm>
            <a:custGeom>
              <a:avLst/>
              <a:gdLst>
                <a:gd name="T0" fmla="*/ 21 w 21"/>
                <a:gd name="T1" fmla="*/ 20 h 20"/>
                <a:gd name="T2" fmla="*/ 0 w 21"/>
                <a:gd name="T3" fmla="*/ 20 h 20"/>
                <a:gd name="T4" fmla="*/ 0 w 21"/>
                <a:gd name="T5" fmla="*/ 0 h 20"/>
                <a:gd name="T6" fmla="*/ 21 w 21"/>
                <a:gd name="T7" fmla="*/ 0 h 20"/>
                <a:gd name="T8" fmla="*/ 21 w 21"/>
                <a:gd name="T9" fmla="*/ 20 h 20"/>
                <a:gd name="T10" fmla="*/ 21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4" name="Freeform 14"/>
            <p:cNvSpPr/>
            <p:nvPr/>
          </p:nvSpPr>
          <p:spPr>
            <a:xfrm>
              <a:off x="497" y="1270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5" name="Freeform 15"/>
            <p:cNvSpPr/>
            <p:nvPr/>
          </p:nvSpPr>
          <p:spPr>
            <a:xfrm>
              <a:off x="529" y="1270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6" name="Freeform 16"/>
            <p:cNvSpPr/>
            <p:nvPr/>
          </p:nvSpPr>
          <p:spPr>
            <a:xfrm>
              <a:off x="559" y="1270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7" name="Freeform 17"/>
            <p:cNvSpPr/>
            <p:nvPr/>
          </p:nvSpPr>
          <p:spPr>
            <a:xfrm>
              <a:off x="589" y="1270"/>
              <a:ext cx="22" cy="20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20 h 20"/>
                <a:gd name="T4" fmla="*/ 0 w 22"/>
                <a:gd name="T5" fmla="*/ 0 h 20"/>
                <a:gd name="T6" fmla="*/ 22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8" name="Freeform 18"/>
            <p:cNvSpPr/>
            <p:nvPr/>
          </p:nvSpPr>
          <p:spPr>
            <a:xfrm>
              <a:off x="466" y="1300"/>
              <a:ext cx="21" cy="22"/>
            </a:xfrm>
            <a:custGeom>
              <a:avLst/>
              <a:gdLst>
                <a:gd name="T0" fmla="*/ 21 w 21"/>
                <a:gd name="T1" fmla="*/ 22 h 22"/>
                <a:gd name="T2" fmla="*/ 0 w 21"/>
                <a:gd name="T3" fmla="*/ 22 h 22"/>
                <a:gd name="T4" fmla="*/ 0 w 21"/>
                <a:gd name="T5" fmla="*/ 0 h 22"/>
                <a:gd name="T6" fmla="*/ 21 w 21"/>
                <a:gd name="T7" fmla="*/ 0 h 22"/>
                <a:gd name="T8" fmla="*/ 21 w 21"/>
                <a:gd name="T9" fmla="*/ 22 h 22"/>
                <a:gd name="T10" fmla="*/ 21 w 2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2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9" name="Freeform 19"/>
            <p:cNvSpPr/>
            <p:nvPr/>
          </p:nvSpPr>
          <p:spPr>
            <a:xfrm>
              <a:off x="466" y="1332"/>
              <a:ext cx="21" cy="21"/>
            </a:xfrm>
            <a:custGeom>
              <a:avLst/>
              <a:gdLst>
                <a:gd name="T0" fmla="*/ 21 w 21"/>
                <a:gd name="T1" fmla="*/ 21 h 21"/>
                <a:gd name="T2" fmla="*/ 0 w 21"/>
                <a:gd name="T3" fmla="*/ 21 h 21"/>
                <a:gd name="T4" fmla="*/ 0 w 21"/>
                <a:gd name="T5" fmla="*/ 0 h 21"/>
                <a:gd name="T6" fmla="*/ 21 w 21"/>
                <a:gd name="T7" fmla="*/ 0 h 21"/>
                <a:gd name="T8" fmla="*/ 21 w 21"/>
                <a:gd name="T9" fmla="*/ 21 h 21"/>
                <a:gd name="T10" fmla="*/ 21 w 21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0" name="Freeform 20"/>
            <p:cNvSpPr/>
            <p:nvPr/>
          </p:nvSpPr>
          <p:spPr>
            <a:xfrm>
              <a:off x="497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1" name="Freeform 21"/>
            <p:cNvSpPr/>
            <p:nvPr/>
          </p:nvSpPr>
          <p:spPr>
            <a:xfrm>
              <a:off x="529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2" name="Freeform 22"/>
            <p:cNvSpPr/>
            <p:nvPr/>
          </p:nvSpPr>
          <p:spPr>
            <a:xfrm>
              <a:off x="559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3" name="Freeform 23"/>
            <p:cNvSpPr/>
            <p:nvPr/>
          </p:nvSpPr>
          <p:spPr>
            <a:xfrm>
              <a:off x="589" y="1300"/>
              <a:ext cx="22" cy="22"/>
            </a:xfrm>
            <a:custGeom>
              <a:avLst/>
              <a:gdLst>
                <a:gd name="T0" fmla="*/ 22 w 22"/>
                <a:gd name="T1" fmla="*/ 22 h 22"/>
                <a:gd name="T2" fmla="*/ 0 w 22"/>
                <a:gd name="T3" fmla="*/ 22 h 22"/>
                <a:gd name="T4" fmla="*/ 0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2">
                  <a:moveTo>
                    <a:pt x="2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4" name="Freeform 24"/>
            <p:cNvSpPr/>
            <p:nvPr/>
          </p:nvSpPr>
          <p:spPr>
            <a:xfrm>
              <a:off x="621" y="1300"/>
              <a:ext cx="21" cy="22"/>
            </a:xfrm>
            <a:custGeom>
              <a:avLst/>
              <a:gdLst>
                <a:gd name="T0" fmla="*/ 21 w 21"/>
                <a:gd name="T1" fmla="*/ 22 h 22"/>
                <a:gd name="T2" fmla="*/ 0 w 21"/>
                <a:gd name="T3" fmla="*/ 22 h 22"/>
                <a:gd name="T4" fmla="*/ 0 w 21"/>
                <a:gd name="T5" fmla="*/ 0 h 22"/>
                <a:gd name="T6" fmla="*/ 21 w 21"/>
                <a:gd name="T7" fmla="*/ 0 h 22"/>
                <a:gd name="T8" fmla="*/ 21 w 21"/>
                <a:gd name="T9" fmla="*/ 22 h 22"/>
                <a:gd name="T10" fmla="*/ 21 w 2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2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5" name="Freeform 25"/>
            <p:cNvSpPr/>
            <p:nvPr/>
          </p:nvSpPr>
          <p:spPr>
            <a:xfrm>
              <a:off x="652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6" name="Freeform 26"/>
            <p:cNvSpPr/>
            <p:nvPr/>
          </p:nvSpPr>
          <p:spPr>
            <a:xfrm>
              <a:off x="497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7" name="Freeform 27"/>
            <p:cNvSpPr/>
            <p:nvPr/>
          </p:nvSpPr>
          <p:spPr>
            <a:xfrm>
              <a:off x="529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8" name="Freeform 28"/>
            <p:cNvSpPr/>
            <p:nvPr/>
          </p:nvSpPr>
          <p:spPr>
            <a:xfrm>
              <a:off x="559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9" name="Freeform 29"/>
            <p:cNvSpPr/>
            <p:nvPr/>
          </p:nvSpPr>
          <p:spPr>
            <a:xfrm>
              <a:off x="589" y="1332"/>
              <a:ext cx="22" cy="21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22 w 22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0" name="Freeform 30"/>
            <p:cNvSpPr/>
            <p:nvPr/>
          </p:nvSpPr>
          <p:spPr>
            <a:xfrm>
              <a:off x="621" y="1332"/>
              <a:ext cx="21" cy="21"/>
            </a:xfrm>
            <a:custGeom>
              <a:avLst/>
              <a:gdLst>
                <a:gd name="T0" fmla="*/ 21 w 21"/>
                <a:gd name="T1" fmla="*/ 21 h 21"/>
                <a:gd name="T2" fmla="*/ 0 w 21"/>
                <a:gd name="T3" fmla="*/ 21 h 21"/>
                <a:gd name="T4" fmla="*/ 0 w 21"/>
                <a:gd name="T5" fmla="*/ 0 h 21"/>
                <a:gd name="T6" fmla="*/ 21 w 21"/>
                <a:gd name="T7" fmla="*/ 0 h 21"/>
                <a:gd name="T8" fmla="*/ 21 w 21"/>
                <a:gd name="T9" fmla="*/ 21 h 21"/>
                <a:gd name="T10" fmla="*/ 21 w 21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1" name="Freeform 31"/>
            <p:cNvSpPr/>
            <p:nvPr/>
          </p:nvSpPr>
          <p:spPr>
            <a:xfrm>
              <a:off x="652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2" name="Freeform 32"/>
            <p:cNvSpPr/>
            <p:nvPr/>
          </p:nvSpPr>
          <p:spPr>
            <a:xfrm>
              <a:off x="529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3" name="Freeform 33"/>
            <p:cNvSpPr/>
            <p:nvPr/>
          </p:nvSpPr>
          <p:spPr>
            <a:xfrm>
              <a:off x="559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4" name="Freeform 34"/>
            <p:cNvSpPr/>
            <p:nvPr/>
          </p:nvSpPr>
          <p:spPr>
            <a:xfrm>
              <a:off x="589" y="1363"/>
              <a:ext cx="22" cy="20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20 h 20"/>
                <a:gd name="T4" fmla="*/ 0 w 22"/>
                <a:gd name="T5" fmla="*/ 0 h 20"/>
                <a:gd name="T6" fmla="*/ 22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5" name="Freeform 35"/>
            <p:cNvSpPr/>
            <p:nvPr/>
          </p:nvSpPr>
          <p:spPr>
            <a:xfrm>
              <a:off x="621" y="1363"/>
              <a:ext cx="21" cy="20"/>
            </a:xfrm>
            <a:custGeom>
              <a:avLst/>
              <a:gdLst>
                <a:gd name="T0" fmla="*/ 21 w 21"/>
                <a:gd name="T1" fmla="*/ 20 h 20"/>
                <a:gd name="T2" fmla="*/ 0 w 21"/>
                <a:gd name="T3" fmla="*/ 20 h 20"/>
                <a:gd name="T4" fmla="*/ 0 w 21"/>
                <a:gd name="T5" fmla="*/ 0 h 20"/>
                <a:gd name="T6" fmla="*/ 21 w 21"/>
                <a:gd name="T7" fmla="*/ 0 h 20"/>
                <a:gd name="T8" fmla="*/ 21 w 21"/>
                <a:gd name="T9" fmla="*/ 20 h 20"/>
                <a:gd name="T10" fmla="*/ 21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6" name="Freeform 36"/>
            <p:cNvSpPr/>
            <p:nvPr/>
          </p:nvSpPr>
          <p:spPr>
            <a:xfrm>
              <a:off x="652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7" name="Rectangle 37"/>
            <p:cNvSpPr>
              <a:spLocks noChangeArrowheads="1"/>
            </p:cNvSpPr>
            <p:nvPr/>
          </p:nvSpPr>
          <p:spPr>
            <a:xfrm>
              <a:off x="714" y="1181"/>
              <a:ext cx="1" cy="1"/>
            </a:xfrm>
            <a:prstGeom prst="rect">
              <a:avLst/>
            </a:prstGeom>
            <a:solidFill>
              <a:srgbClr val="609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8" name="Rectangle 38"/>
            <p:cNvSpPr>
              <a:spLocks noChangeArrowheads="1"/>
            </p:cNvSpPr>
            <p:nvPr/>
          </p:nvSpPr>
          <p:spPr>
            <a:xfrm>
              <a:off x="424" y="1451"/>
              <a:ext cx="1" cy="1"/>
            </a:xfrm>
            <a:prstGeom prst="rect">
              <a:avLst/>
            </a:prstGeom>
            <a:solidFill>
              <a:srgbClr val="609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9" name="Freeform 39"/>
            <p:cNvSpPr/>
            <p:nvPr/>
          </p:nvSpPr>
          <p:spPr>
            <a:xfrm>
              <a:off x="424" y="1181"/>
              <a:ext cx="413" cy="404"/>
            </a:xfrm>
            <a:custGeom>
              <a:avLst/>
              <a:gdLst>
                <a:gd name="T0" fmla="*/ 200 w 285"/>
                <a:gd name="T1" fmla="*/ 0 h 278"/>
                <a:gd name="T2" fmla="*/ 200 w 285"/>
                <a:gd name="T3" fmla="*/ 0 h 278"/>
                <a:gd name="T4" fmla="*/ 200 w 285"/>
                <a:gd name="T5" fmla="*/ 29 h 278"/>
                <a:gd name="T6" fmla="*/ 200 w 285"/>
                <a:gd name="T7" fmla="*/ 100 h 278"/>
                <a:gd name="T8" fmla="*/ 200 w 285"/>
                <a:gd name="T9" fmla="*/ 171 h 278"/>
                <a:gd name="T10" fmla="*/ 200 w 285"/>
                <a:gd name="T11" fmla="*/ 186 h 278"/>
                <a:gd name="T12" fmla="*/ 0 w 285"/>
                <a:gd name="T13" fmla="*/ 186 h 278"/>
                <a:gd name="T14" fmla="*/ 0 w 285"/>
                <a:gd name="T15" fmla="*/ 186 h 278"/>
                <a:gd name="T16" fmla="*/ 93 w 285"/>
                <a:gd name="T17" fmla="*/ 278 h 278"/>
                <a:gd name="T18" fmla="*/ 100 w 285"/>
                <a:gd name="T19" fmla="*/ 278 h 278"/>
                <a:gd name="T20" fmla="*/ 285 w 285"/>
                <a:gd name="T21" fmla="*/ 93 h 278"/>
                <a:gd name="T22" fmla="*/ 285 w 285"/>
                <a:gd name="T23" fmla="*/ 86 h 278"/>
                <a:gd name="T24" fmla="*/ 200 w 285"/>
                <a:gd name="T2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27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200" y="100"/>
                    <a:pt x="200" y="100"/>
                    <a:pt x="200" y="100"/>
                  </a:cubicBezTo>
                  <a:cubicBezTo>
                    <a:pt x="200" y="171"/>
                    <a:pt x="200" y="171"/>
                    <a:pt x="200" y="171"/>
                  </a:cubicBezTo>
                  <a:cubicBezTo>
                    <a:pt x="200" y="186"/>
                    <a:pt x="200" y="186"/>
                    <a:pt x="200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3" y="278"/>
                    <a:pt x="93" y="278"/>
                    <a:pt x="93" y="278"/>
                  </a:cubicBezTo>
                  <a:cubicBezTo>
                    <a:pt x="95" y="278"/>
                    <a:pt x="98" y="278"/>
                    <a:pt x="100" y="278"/>
                  </a:cubicBezTo>
                  <a:cubicBezTo>
                    <a:pt x="202" y="278"/>
                    <a:pt x="285" y="195"/>
                    <a:pt x="285" y="93"/>
                  </a:cubicBezTo>
                  <a:cubicBezTo>
                    <a:pt x="285" y="91"/>
                    <a:pt x="285" y="88"/>
                    <a:pt x="285" y="86"/>
                  </a:cubicBezTo>
                  <a:cubicBezTo>
                    <a:pt x="200" y="0"/>
                    <a:pt x="200" y="0"/>
                    <a:pt x="200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20" name="Freeform 40"/>
            <p:cNvSpPr/>
            <p:nvPr/>
          </p:nvSpPr>
          <p:spPr>
            <a:xfrm>
              <a:off x="652" y="1271"/>
              <a:ext cx="22" cy="21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22 w 22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21" name="Freeform 41"/>
            <p:cNvSpPr/>
            <p:nvPr/>
          </p:nvSpPr>
          <p:spPr>
            <a:xfrm>
              <a:off x="621" y="1270"/>
              <a:ext cx="21" cy="22"/>
            </a:xfrm>
            <a:custGeom>
              <a:avLst/>
              <a:gdLst>
                <a:gd name="T0" fmla="*/ 21 w 21"/>
                <a:gd name="T1" fmla="*/ 22 h 22"/>
                <a:gd name="T2" fmla="*/ 0 w 21"/>
                <a:gd name="T3" fmla="*/ 22 h 22"/>
                <a:gd name="T4" fmla="*/ 0 w 21"/>
                <a:gd name="T5" fmla="*/ 0 h 22"/>
                <a:gd name="T6" fmla="*/ 21 w 21"/>
                <a:gd name="T7" fmla="*/ 0 h 22"/>
                <a:gd name="T8" fmla="*/ 21 w 21"/>
                <a:gd name="T9" fmla="*/ 22 h 22"/>
                <a:gd name="T10" fmla="*/ 21 w 2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2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22" name="Freeform 42"/>
            <p:cNvSpPr/>
            <p:nvPr/>
          </p:nvSpPr>
          <p:spPr>
            <a:xfrm>
              <a:off x="498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23" name="Freeform 43"/>
            <p:cNvSpPr/>
            <p:nvPr/>
          </p:nvSpPr>
          <p:spPr>
            <a:xfrm>
              <a:off x="466" y="1363"/>
              <a:ext cx="22" cy="20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20 h 20"/>
                <a:gd name="T4" fmla="*/ 0 w 22"/>
                <a:gd name="T5" fmla="*/ 0 h 20"/>
                <a:gd name="T6" fmla="*/ 22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63455" y="2573905"/>
            <a:ext cx="1733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200" b="1" dirty="0" err="1"/>
              <a:t>Minder</a:t>
            </a:r>
            <a:r>
              <a:rPr lang="fr-BE" sz="1200" b="1" dirty="0"/>
              <a:t> dan </a:t>
            </a:r>
            <a:r>
              <a:rPr lang="fr-BE" sz="1200" b="1" dirty="0" err="1"/>
              <a:t>een</a:t>
            </a:r>
            <a:r>
              <a:rPr lang="fr-BE" sz="1200" b="1" dirty="0"/>
              <a:t> </a:t>
            </a:r>
            <a:r>
              <a:rPr lang="fr-BE" sz="1200" b="1" dirty="0" err="1"/>
              <a:t>week</a:t>
            </a:r>
            <a:endParaRPr lang="x-none" sz="1200" b="1" dirty="0"/>
          </a:p>
        </p:txBody>
      </p:sp>
      <p:sp>
        <p:nvSpPr>
          <p:cNvPr id="125" name="Rectangle 124"/>
          <p:cNvSpPr/>
          <p:nvPr>
            <p:custDataLst>
              <p:tags r:id="rId7"/>
            </p:custDataLst>
          </p:nvPr>
        </p:nvSpPr>
        <p:spPr>
          <a:xfrm>
            <a:off x="416829" y="4550705"/>
            <a:ext cx="138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4 </a:t>
            </a:r>
            <a:r>
              <a:rPr lang="fr-BE" sz="1200" b="1" dirty="0" err="1"/>
              <a:t>weken</a:t>
            </a:r>
            <a:r>
              <a:rPr lang="fr-BE" sz="1200" b="1" dirty="0"/>
              <a:t> of </a:t>
            </a:r>
            <a:r>
              <a:rPr lang="fr-BE" sz="1200" b="1" dirty="0" err="1"/>
              <a:t>meer</a:t>
            </a:r>
            <a:endParaRPr lang="x-none" sz="12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4873283" y="5421406"/>
            <a:ext cx="3751253" cy="73866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Van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deze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5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landen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vertrekken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Italianen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en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Portugezen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het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meest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voor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1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week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op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vakantie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x-none" sz="14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1830134" y="1902206"/>
            <a:ext cx="1173418" cy="311400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8" name="Picture 2" descr="D:\Users\Sophie.Morin\Desktop\italie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50314" y="2089101"/>
            <a:ext cx="568181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5" descr="D:\Users\Sophie.Morin\Desktop\germany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50996" y="2085835"/>
            <a:ext cx="560186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8" descr="D:\Users\Sophie.Morin\Desktop\espagne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80702" y="2081976"/>
            <a:ext cx="568181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9" descr="D:\Users\Sophie.Morin\Desktop\france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56755" y="2081976"/>
            <a:ext cx="560186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Image 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56" y="2089102"/>
            <a:ext cx="569433" cy="2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4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33660" y="212183"/>
            <a:ext cx="6775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Duur van de zomervakantie bij Europeanen</a:t>
            </a:r>
            <a:endParaRPr lang="fr-BE" sz="24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72" name="Rectangle 71"/>
          <p:cNvSpPr/>
          <p:nvPr>
            <p:custDataLst>
              <p:tags r:id="rId1"/>
            </p:custDataLst>
          </p:nvPr>
        </p:nvSpPr>
        <p:spPr>
          <a:xfrm>
            <a:off x="1108613" y="3044397"/>
            <a:ext cx="688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1 </a:t>
            </a:r>
            <a:r>
              <a:rPr lang="fr-BE" sz="1200" b="1" dirty="0" err="1"/>
              <a:t>week</a:t>
            </a:r>
            <a:endParaRPr lang="x-none" sz="1200" b="1" dirty="0"/>
          </a:p>
        </p:txBody>
      </p:sp>
      <p:sp>
        <p:nvSpPr>
          <p:cNvPr id="73" name="Rectangle 72"/>
          <p:cNvSpPr/>
          <p:nvPr>
            <p:custDataLst>
              <p:tags r:id="rId2"/>
            </p:custDataLst>
          </p:nvPr>
        </p:nvSpPr>
        <p:spPr>
          <a:xfrm>
            <a:off x="1037708" y="3582642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2 </a:t>
            </a:r>
            <a:r>
              <a:rPr lang="fr-BE" sz="1200" b="1" dirty="0" err="1"/>
              <a:t>weken</a:t>
            </a:r>
            <a:endParaRPr lang="x-none" sz="1200" b="1" dirty="0"/>
          </a:p>
        </p:txBody>
      </p:sp>
      <p:sp>
        <p:nvSpPr>
          <p:cNvPr id="74" name="Rectangle 73"/>
          <p:cNvSpPr/>
          <p:nvPr>
            <p:custDataLst>
              <p:tags r:id="rId3"/>
            </p:custDataLst>
          </p:nvPr>
        </p:nvSpPr>
        <p:spPr>
          <a:xfrm>
            <a:off x="1061323" y="4059116"/>
            <a:ext cx="7825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3 </a:t>
            </a:r>
            <a:r>
              <a:rPr lang="fr-BE" sz="1200" b="1" dirty="0" err="1"/>
              <a:t>weken</a:t>
            </a:r>
            <a:endParaRPr lang="x-none" sz="1200" b="1" dirty="0"/>
          </a:p>
        </p:txBody>
      </p:sp>
      <p:graphicFrame>
        <p:nvGraphicFramePr>
          <p:cNvPr id="75" name="Tableau 1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92245752"/>
              </p:ext>
            </p:extLst>
          </p:nvPr>
        </p:nvGraphicFramePr>
        <p:xfrm>
          <a:off x="1778168" y="2464072"/>
          <a:ext cx="6762575" cy="251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515">
                  <a:extLst>
                    <a:ext uri="{9D8B030D-6E8A-4147-A177-3AD203B41FA5}">
                      <a16:colId xmlns:a16="http://schemas.microsoft.com/office/drawing/2014/main" val="2218367523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2243788316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3522013976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2671986309"/>
                    </a:ext>
                  </a:extLst>
                </a:gridCol>
                <a:gridCol w="1352515">
                  <a:extLst>
                    <a:ext uri="{9D8B030D-6E8A-4147-A177-3AD203B41FA5}">
                      <a16:colId xmlns:a16="http://schemas.microsoft.com/office/drawing/2014/main" val="2063611114"/>
                    </a:ext>
                  </a:extLst>
                </a:gridCol>
              </a:tblGrid>
              <a:tr h="497560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9660046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361871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486236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472154"/>
                  </a:ext>
                </a:extLst>
              </a:tr>
              <a:tr h="505204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sz="1400" b="1" i="0" u="none" strike="noStrike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x-none" sz="1400" b="1" i="0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274580"/>
                  </a:ext>
                </a:extLst>
              </a:tr>
            </a:tbl>
          </a:graphicData>
        </a:graphic>
      </p:graphicFrame>
      <p:grpSp>
        <p:nvGrpSpPr>
          <p:cNvPr id="76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09595" y="1848661"/>
            <a:ext cx="647960" cy="649170"/>
            <a:chOff x="301" y="1048"/>
            <a:chExt cx="536" cy="537"/>
          </a:xfrm>
        </p:grpSpPr>
        <p:sp>
          <p:nvSpPr>
            <p:cNvPr id="82" name="AutoShape 3"/>
            <p:cNvSpPr>
              <a:spLocks noChangeAspect="1" noChangeArrowheads="1" noTextEdit="1"/>
            </p:cNvSpPr>
            <p:nvPr/>
          </p:nvSpPr>
          <p:spPr>
            <a:xfrm>
              <a:off x="301" y="1049"/>
              <a:ext cx="535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>
            <a:xfrm>
              <a:off x="301" y="1048"/>
              <a:ext cx="536" cy="53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424" y="1181"/>
              <a:ext cx="290" cy="42"/>
            </a:xfrm>
            <a:custGeom>
              <a:avLst/>
              <a:gdLst>
                <a:gd name="T0" fmla="*/ 290 w 290"/>
                <a:gd name="T1" fmla="*/ 42 h 42"/>
                <a:gd name="T2" fmla="*/ 0 w 290"/>
                <a:gd name="T3" fmla="*/ 42 h 42"/>
                <a:gd name="T4" fmla="*/ 0 w 290"/>
                <a:gd name="T5" fmla="*/ 0 h 42"/>
                <a:gd name="T6" fmla="*/ 290 w 290"/>
                <a:gd name="T7" fmla="*/ 0 h 42"/>
                <a:gd name="T8" fmla="*/ 290 w 290"/>
                <a:gd name="T9" fmla="*/ 42 h 42"/>
                <a:gd name="T10" fmla="*/ 290 w 290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42">
                  <a:moveTo>
                    <a:pt x="290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90" y="42"/>
                  </a:lnTo>
                  <a:lnTo>
                    <a:pt x="290" y="42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424" y="1223"/>
              <a:ext cx="290" cy="207"/>
            </a:xfrm>
            <a:custGeom>
              <a:avLst/>
              <a:gdLst>
                <a:gd name="T0" fmla="*/ 0 w 290"/>
                <a:gd name="T1" fmla="*/ 0 h 207"/>
                <a:gd name="T2" fmla="*/ 0 w 290"/>
                <a:gd name="T3" fmla="*/ 103 h 207"/>
                <a:gd name="T4" fmla="*/ 0 w 290"/>
                <a:gd name="T5" fmla="*/ 207 h 207"/>
                <a:gd name="T6" fmla="*/ 290 w 290"/>
                <a:gd name="T7" fmla="*/ 207 h 207"/>
                <a:gd name="T8" fmla="*/ 290 w 290"/>
                <a:gd name="T9" fmla="*/ 103 h 207"/>
                <a:gd name="T10" fmla="*/ 290 w 290"/>
                <a:gd name="T11" fmla="*/ 0 h 207"/>
                <a:gd name="T12" fmla="*/ 0 w 290"/>
                <a:gd name="T13" fmla="*/ 0 h 207"/>
                <a:gd name="T14" fmla="*/ 0 w 290"/>
                <a:gd name="T15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" h="206">
                  <a:moveTo>
                    <a:pt x="0" y="0"/>
                  </a:moveTo>
                  <a:lnTo>
                    <a:pt x="0" y="103"/>
                  </a:lnTo>
                  <a:lnTo>
                    <a:pt x="0" y="207"/>
                  </a:lnTo>
                  <a:lnTo>
                    <a:pt x="290" y="207"/>
                  </a:lnTo>
                  <a:lnTo>
                    <a:pt x="290" y="103"/>
                  </a:lnTo>
                  <a:lnTo>
                    <a:pt x="29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424" y="1223"/>
              <a:ext cx="290" cy="103"/>
            </a:xfrm>
            <a:custGeom>
              <a:avLst/>
              <a:gdLst>
                <a:gd name="T0" fmla="*/ 290 w 290"/>
                <a:gd name="T1" fmla="*/ 0 h 103"/>
                <a:gd name="T2" fmla="*/ 0 w 290"/>
                <a:gd name="T3" fmla="*/ 0 h 103"/>
                <a:gd name="T4" fmla="*/ 0 w 290"/>
                <a:gd name="T5" fmla="*/ 103 h 103"/>
                <a:gd name="T6" fmla="*/ 290 w 290"/>
                <a:gd name="T7" fmla="*/ 103 h 103"/>
                <a:gd name="T8" fmla="*/ 290 w 290"/>
                <a:gd name="T9" fmla="*/ 0 h 103"/>
                <a:gd name="T10" fmla="*/ 290 w 290"/>
                <a:gd name="T1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103">
                  <a:moveTo>
                    <a:pt x="290" y="0"/>
                  </a:moveTo>
                  <a:lnTo>
                    <a:pt x="0" y="0"/>
                  </a:lnTo>
                  <a:lnTo>
                    <a:pt x="0" y="103"/>
                  </a:lnTo>
                  <a:lnTo>
                    <a:pt x="290" y="103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7" name="Freeform 9"/>
            <p:cNvSpPr/>
            <p:nvPr/>
          </p:nvSpPr>
          <p:spPr>
            <a:xfrm>
              <a:off x="429" y="1326"/>
              <a:ext cx="289" cy="104"/>
            </a:xfrm>
            <a:custGeom>
              <a:avLst/>
              <a:gdLst>
                <a:gd name="T0" fmla="*/ 0 w 289"/>
                <a:gd name="T1" fmla="*/ 0 h 104"/>
                <a:gd name="T2" fmla="*/ 0 w 289"/>
                <a:gd name="T3" fmla="*/ 104 h 104"/>
                <a:gd name="T4" fmla="*/ 289 w 289"/>
                <a:gd name="T5" fmla="*/ 104 h 104"/>
                <a:gd name="T6" fmla="*/ 289 w 289"/>
                <a:gd name="T7" fmla="*/ 0 h 104"/>
                <a:gd name="T8" fmla="*/ 0 w 289"/>
                <a:gd name="T9" fmla="*/ 0 h 104"/>
                <a:gd name="T10" fmla="*/ 0 w 289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9" h="104">
                  <a:moveTo>
                    <a:pt x="0" y="0"/>
                  </a:moveTo>
                  <a:lnTo>
                    <a:pt x="0" y="104"/>
                  </a:lnTo>
                  <a:lnTo>
                    <a:pt x="289" y="104"/>
                  </a:lnTo>
                  <a:lnTo>
                    <a:pt x="28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8" name="Freeform 10"/>
            <p:cNvSpPr/>
            <p:nvPr/>
          </p:nvSpPr>
          <p:spPr>
            <a:xfrm>
              <a:off x="456" y="1204"/>
              <a:ext cx="20" cy="37"/>
            </a:xfrm>
            <a:custGeom>
              <a:avLst/>
              <a:gdLst>
                <a:gd name="T0" fmla="*/ 7 w 14"/>
                <a:gd name="T1" fmla="*/ 25 h 25"/>
                <a:gd name="T2" fmla="*/ 0 w 14"/>
                <a:gd name="T3" fmla="*/ 18 h 25"/>
                <a:gd name="T4" fmla="*/ 0 w 14"/>
                <a:gd name="T5" fmla="*/ 8 h 25"/>
                <a:gd name="T6" fmla="*/ 7 w 14"/>
                <a:gd name="T7" fmla="*/ 0 h 25"/>
                <a:gd name="T8" fmla="*/ 14 w 14"/>
                <a:gd name="T9" fmla="*/ 8 h 25"/>
                <a:gd name="T10" fmla="*/ 14 w 14"/>
                <a:gd name="T11" fmla="*/ 18 h 25"/>
                <a:gd name="T12" fmla="*/ 7 w 1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7" y="25"/>
                  </a:move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4" y="4"/>
                    <a:pt x="14" y="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2"/>
                    <a:pt x="11" y="25"/>
                    <a:pt x="7" y="25"/>
                  </a:cubicBezTo>
                  <a:close/>
                </a:path>
              </a:pathLst>
            </a:custGeom>
            <a:solidFill>
              <a:srgbClr val="2C2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89" name="Freeform 11"/>
            <p:cNvSpPr/>
            <p:nvPr/>
          </p:nvSpPr>
          <p:spPr>
            <a:xfrm>
              <a:off x="662" y="1204"/>
              <a:ext cx="20" cy="37"/>
            </a:xfrm>
            <a:custGeom>
              <a:avLst/>
              <a:gdLst>
                <a:gd name="T0" fmla="*/ 7 w 14"/>
                <a:gd name="T1" fmla="*/ 25 h 25"/>
                <a:gd name="T2" fmla="*/ 0 w 14"/>
                <a:gd name="T3" fmla="*/ 18 h 25"/>
                <a:gd name="T4" fmla="*/ 0 w 14"/>
                <a:gd name="T5" fmla="*/ 8 h 25"/>
                <a:gd name="T6" fmla="*/ 7 w 14"/>
                <a:gd name="T7" fmla="*/ 0 h 25"/>
                <a:gd name="T8" fmla="*/ 14 w 14"/>
                <a:gd name="T9" fmla="*/ 8 h 25"/>
                <a:gd name="T10" fmla="*/ 14 w 14"/>
                <a:gd name="T11" fmla="*/ 18 h 25"/>
                <a:gd name="T12" fmla="*/ 7 w 14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5">
                  <a:moveTo>
                    <a:pt x="7" y="25"/>
                  </a:move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11" y="0"/>
                    <a:pt x="14" y="4"/>
                    <a:pt x="14" y="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2"/>
                    <a:pt x="11" y="25"/>
                    <a:pt x="7" y="25"/>
                  </a:cubicBezTo>
                  <a:close/>
                </a:path>
              </a:pathLst>
            </a:custGeom>
            <a:solidFill>
              <a:srgbClr val="2C2F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0" name="Freeform 12"/>
            <p:cNvSpPr/>
            <p:nvPr/>
          </p:nvSpPr>
          <p:spPr>
            <a:xfrm>
              <a:off x="424" y="1430"/>
              <a:ext cx="290" cy="21"/>
            </a:xfrm>
            <a:custGeom>
              <a:avLst/>
              <a:gdLst>
                <a:gd name="T0" fmla="*/ 290 w 290"/>
                <a:gd name="T1" fmla="*/ 0 h 21"/>
                <a:gd name="T2" fmla="*/ 0 w 290"/>
                <a:gd name="T3" fmla="*/ 0 h 21"/>
                <a:gd name="T4" fmla="*/ 0 w 290"/>
                <a:gd name="T5" fmla="*/ 21 h 21"/>
                <a:gd name="T6" fmla="*/ 290 w 290"/>
                <a:gd name="T7" fmla="*/ 21 h 21"/>
                <a:gd name="T8" fmla="*/ 290 w 290"/>
                <a:gd name="T9" fmla="*/ 0 h 21"/>
                <a:gd name="T10" fmla="*/ 290 w 290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21">
                  <a:moveTo>
                    <a:pt x="29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90" y="21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CDC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1" name="Freeform 13"/>
            <p:cNvSpPr/>
            <p:nvPr/>
          </p:nvSpPr>
          <p:spPr>
            <a:xfrm>
              <a:off x="466" y="1270"/>
              <a:ext cx="21" cy="20"/>
            </a:xfrm>
            <a:custGeom>
              <a:avLst/>
              <a:gdLst>
                <a:gd name="T0" fmla="*/ 21 w 21"/>
                <a:gd name="T1" fmla="*/ 20 h 20"/>
                <a:gd name="T2" fmla="*/ 0 w 21"/>
                <a:gd name="T3" fmla="*/ 20 h 20"/>
                <a:gd name="T4" fmla="*/ 0 w 21"/>
                <a:gd name="T5" fmla="*/ 0 h 20"/>
                <a:gd name="T6" fmla="*/ 21 w 21"/>
                <a:gd name="T7" fmla="*/ 0 h 20"/>
                <a:gd name="T8" fmla="*/ 21 w 21"/>
                <a:gd name="T9" fmla="*/ 20 h 20"/>
                <a:gd name="T10" fmla="*/ 21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2" name="Freeform 14"/>
            <p:cNvSpPr/>
            <p:nvPr/>
          </p:nvSpPr>
          <p:spPr>
            <a:xfrm>
              <a:off x="497" y="1270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3" name="Freeform 15"/>
            <p:cNvSpPr/>
            <p:nvPr/>
          </p:nvSpPr>
          <p:spPr>
            <a:xfrm>
              <a:off x="529" y="1270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4" name="Freeform 16"/>
            <p:cNvSpPr/>
            <p:nvPr/>
          </p:nvSpPr>
          <p:spPr>
            <a:xfrm>
              <a:off x="559" y="1270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5" name="Freeform 17"/>
            <p:cNvSpPr/>
            <p:nvPr/>
          </p:nvSpPr>
          <p:spPr>
            <a:xfrm>
              <a:off x="589" y="1270"/>
              <a:ext cx="22" cy="20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20 h 20"/>
                <a:gd name="T4" fmla="*/ 0 w 22"/>
                <a:gd name="T5" fmla="*/ 0 h 20"/>
                <a:gd name="T6" fmla="*/ 22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6" name="Freeform 18"/>
            <p:cNvSpPr/>
            <p:nvPr/>
          </p:nvSpPr>
          <p:spPr>
            <a:xfrm>
              <a:off x="466" y="1300"/>
              <a:ext cx="21" cy="22"/>
            </a:xfrm>
            <a:custGeom>
              <a:avLst/>
              <a:gdLst>
                <a:gd name="T0" fmla="*/ 21 w 21"/>
                <a:gd name="T1" fmla="*/ 22 h 22"/>
                <a:gd name="T2" fmla="*/ 0 w 21"/>
                <a:gd name="T3" fmla="*/ 22 h 22"/>
                <a:gd name="T4" fmla="*/ 0 w 21"/>
                <a:gd name="T5" fmla="*/ 0 h 22"/>
                <a:gd name="T6" fmla="*/ 21 w 21"/>
                <a:gd name="T7" fmla="*/ 0 h 22"/>
                <a:gd name="T8" fmla="*/ 21 w 21"/>
                <a:gd name="T9" fmla="*/ 22 h 22"/>
                <a:gd name="T10" fmla="*/ 21 w 2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2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7" name="Freeform 19"/>
            <p:cNvSpPr/>
            <p:nvPr/>
          </p:nvSpPr>
          <p:spPr>
            <a:xfrm>
              <a:off x="466" y="1332"/>
              <a:ext cx="21" cy="21"/>
            </a:xfrm>
            <a:custGeom>
              <a:avLst/>
              <a:gdLst>
                <a:gd name="T0" fmla="*/ 21 w 21"/>
                <a:gd name="T1" fmla="*/ 21 h 21"/>
                <a:gd name="T2" fmla="*/ 0 w 21"/>
                <a:gd name="T3" fmla="*/ 21 h 21"/>
                <a:gd name="T4" fmla="*/ 0 w 21"/>
                <a:gd name="T5" fmla="*/ 0 h 21"/>
                <a:gd name="T6" fmla="*/ 21 w 21"/>
                <a:gd name="T7" fmla="*/ 0 h 21"/>
                <a:gd name="T8" fmla="*/ 21 w 21"/>
                <a:gd name="T9" fmla="*/ 21 h 21"/>
                <a:gd name="T10" fmla="*/ 21 w 21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8" name="Freeform 20"/>
            <p:cNvSpPr/>
            <p:nvPr/>
          </p:nvSpPr>
          <p:spPr>
            <a:xfrm>
              <a:off x="497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99" name="Freeform 21"/>
            <p:cNvSpPr/>
            <p:nvPr/>
          </p:nvSpPr>
          <p:spPr>
            <a:xfrm>
              <a:off x="529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0" name="Freeform 22"/>
            <p:cNvSpPr/>
            <p:nvPr/>
          </p:nvSpPr>
          <p:spPr>
            <a:xfrm>
              <a:off x="559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1" name="Freeform 23"/>
            <p:cNvSpPr/>
            <p:nvPr/>
          </p:nvSpPr>
          <p:spPr>
            <a:xfrm>
              <a:off x="589" y="1300"/>
              <a:ext cx="22" cy="22"/>
            </a:xfrm>
            <a:custGeom>
              <a:avLst/>
              <a:gdLst>
                <a:gd name="T0" fmla="*/ 22 w 22"/>
                <a:gd name="T1" fmla="*/ 22 h 22"/>
                <a:gd name="T2" fmla="*/ 0 w 22"/>
                <a:gd name="T3" fmla="*/ 22 h 22"/>
                <a:gd name="T4" fmla="*/ 0 w 22"/>
                <a:gd name="T5" fmla="*/ 0 h 22"/>
                <a:gd name="T6" fmla="*/ 22 w 22"/>
                <a:gd name="T7" fmla="*/ 0 h 22"/>
                <a:gd name="T8" fmla="*/ 22 w 22"/>
                <a:gd name="T9" fmla="*/ 22 h 22"/>
                <a:gd name="T10" fmla="*/ 22 w 22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2">
                  <a:moveTo>
                    <a:pt x="22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2" name="Freeform 24"/>
            <p:cNvSpPr/>
            <p:nvPr/>
          </p:nvSpPr>
          <p:spPr>
            <a:xfrm>
              <a:off x="621" y="1300"/>
              <a:ext cx="21" cy="22"/>
            </a:xfrm>
            <a:custGeom>
              <a:avLst/>
              <a:gdLst>
                <a:gd name="T0" fmla="*/ 21 w 21"/>
                <a:gd name="T1" fmla="*/ 22 h 22"/>
                <a:gd name="T2" fmla="*/ 0 w 21"/>
                <a:gd name="T3" fmla="*/ 22 h 22"/>
                <a:gd name="T4" fmla="*/ 0 w 21"/>
                <a:gd name="T5" fmla="*/ 0 h 22"/>
                <a:gd name="T6" fmla="*/ 21 w 21"/>
                <a:gd name="T7" fmla="*/ 0 h 22"/>
                <a:gd name="T8" fmla="*/ 21 w 21"/>
                <a:gd name="T9" fmla="*/ 22 h 22"/>
                <a:gd name="T10" fmla="*/ 21 w 2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2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3" name="Freeform 25"/>
            <p:cNvSpPr/>
            <p:nvPr/>
          </p:nvSpPr>
          <p:spPr>
            <a:xfrm>
              <a:off x="652" y="1300"/>
              <a:ext cx="20" cy="22"/>
            </a:xfrm>
            <a:custGeom>
              <a:avLst/>
              <a:gdLst>
                <a:gd name="T0" fmla="*/ 20 w 20"/>
                <a:gd name="T1" fmla="*/ 22 h 22"/>
                <a:gd name="T2" fmla="*/ 0 w 20"/>
                <a:gd name="T3" fmla="*/ 22 h 22"/>
                <a:gd name="T4" fmla="*/ 0 w 20"/>
                <a:gd name="T5" fmla="*/ 0 h 22"/>
                <a:gd name="T6" fmla="*/ 20 w 20"/>
                <a:gd name="T7" fmla="*/ 0 h 22"/>
                <a:gd name="T8" fmla="*/ 20 w 20"/>
                <a:gd name="T9" fmla="*/ 22 h 22"/>
                <a:gd name="T10" fmla="*/ 20 w 2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2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4" name="Freeform 26"/>
            <p:cNvSpPr/>
            <p:nvPr/>
          </p:nvSpPr>
          <p:spPr>
            <a:xfrm>
              <a:off x="497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5" name="Freeform 27"/>
            <p:cNvSpPr/>
            <p:nvPr/>
          </p:nvSpPr>
          <p:spPr>
            <a:xfrm>
              <a:off x="529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6" name="Freeform 28"/>
            <p:cNvSpPr/>
            <p:nvPr/>
          </p:nvSpPr>
          <p:spPr>
            <a:xfrm>
              <a:off x="559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7" name="Freeform 29"/>
            <p:cNvSpPr/>
            <p:nvPr/>
          </p:nvSpPr>
          <p:spPr>
            <a:xfrm>
              <a:off x="589" y="1332"/>
              <a:ext cx="22" cy="21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22 w 22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8" name="Freeform 30"/>
            <p:cNvSpPr/>
            <p:nvPr/>
          </p:nvSpPr>
          <p:spPr>
            <a:xfrm>
              <a:off x="621" y="1332"/>
              <a:ext cx="21" cy="21"/>
            </a:xfrm>
            <a:custGeom>
              <a:avLst/>
              <a:gdLst>
                <a:gd name="T0" fmla="*/ 21 w 21"/>
                <a:gd name="T1" fmla="*/ 21 h 21"/>
                <a:gd name="T2" fmla="*/ 0 w 21"/>
                <a:gd name="T3" fmla="*/ 21 h 21"/>
                <a:gd name="T4" fmla="*/ 0 w 21"/>
                <a:gd name="T5" fmla="*/ 0 h 21"/>
                <a:gd name="T6" fmla="*/ 21 w 21"/>
                <a:gd name="T7" fmla="*/ 0 h 21"/>
                <a:gd name="T8" fmla="*/ 21 w 21"/>
                <a:gd name="T9" fmla="*/ 21 h 21"/>
                <a:gd name="T10" fmla="*/ 21 w 21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1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09" name="Freeform 31"/>
            <p:cNvSpPr/>
            <p:nvPr/>
          </p:nvSpPr>
          <p:spPr>
            <a:xfrm>
              <a:off x="652" y="1332"/>
              <a:ext cx="20" cy="21"/>
            </a:xfrm>
            <a:custGeom>
              <a:avLst/>
              <a:gdLst>
                <a:gd name="T0" fmla="*/ 20 w 20"/>
                <a:gd name="T1" fmla="*/ 21 h 21"/>
                <a:gd name="T2" fmla="*/ 0 w 20"/>
                <a:gd name="T3" fmla="*/ 21 h 21"/>
                <a:gd name="T4" fmla="*/ 0 w 20"/>
                <a:gd name="T5" fmla="*/ 0 h 21"/>
                <a:gd name="T6" fmla="*/ 20 w 20"/>
                <a:gd name="T7" fmla="*/ 0 h 21"/>
                <a:gd name="T8" fmla="*/ 20 w 20"/>
                <a:gd name="T9" fmla="*/ 21 h 21"/>
                <a:gd name="T10" fmla="*/ 20 w 2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1">
                  <a:moveTo>
                    <a:pt x="2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1"/>
                  </a:lnTo>
                  <a:lnTo>
                    <a:pt x="20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0" name="Freeform 32"/>
            <p:cNvSpPr/>
            <p:nvPr/>
          </p:nvSpPr>
          <p:spPr>
            <a:xfrm>
              <a:off x="529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1" name="Freeform 33"/>
            <p:cNvSpPr/>
            <p:nvPr/>
          </p:nvSpPr>
          <p:spPr>
            <a:xfrm>
              <a:off x="559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2" name="Freeform 34"/>
            <p:cNvSpPr/>
            <p:nvPr/>
          </p:nvSpPr>
          <p:spPr>
            <a:xfrm>
              <a:off x="589" y="1363"/>
              <a:ext cx="22" cy="20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20 h 20"/>
                <a:gd name="T4" fmla="*/ 0 w 22"/>
                <a:gd name="T5" fmla="*/ 0 h 20"/>
                <a:gd name="T6" fmla="*/ 22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3" name="Freeform 35"/>
            <p:cNvSpPr/>
            <p:nvPr/>
          </p:nvSpPr>
          <p:spPr>
            <a:xfrm>
              <a:off x="621" y="1363"/>
              <a:ext cx="21" cy="20"/>
            </a:xfrm>
            <a:custGeom>
              <a:avLst/>
              <a:gdLst>
                <a:gd name="T0" fmla="*/ 21 w 21"/>
                <a:gd name="T1" fmla="*/ 20 h 20"/>
                <a:gd name="T2" fmla="*/ 0 w 21"/>
                <a:gd name="T3" fmla="*/ 20 h 20"/>
                <a:gd name="T4" fmla="*/ 0 w 21"/>
                <a:gd name="T5" fmla="*/ 0 h 20"/>
                <a:gd name="T6" fmla="*/ 21 w 21"/>
                <a:gd name="T7" fmla="*/ 0 h 20"/>
                <a:gd name="T8" fmla="*/ 21 w 21"/>
                <a:gd name="T9" fmla="*/ 20 h 20"/>
                <a:gd name="T10" fmla="*/ 21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0"/>
                  </a:lnTo>
                  <a:lnTo>
                    <a:pt x="21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4" name="Freeform 36"/>
            <p:cNvSpPr/>
            <p:nvPr/>
          </p:nvSpPr>
          <p:spPr>
            <a:xfrm>
              <a:off x="652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>
            <a:xfrm>
              <a:off x="714" y="1181"/>
              <a:ext cx="1" cy="1"/>
            </a:xfrm>
            <a:prstGeom prst="rect">
              <a:avLst/>
            </a:prstGeom>
            <a:solidFill>
              <a:srgbClr val="609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6" name="Rectangle 38"/>
            <p:cNvSpPr>
              <a:spLocks noChangeArrowheads="1"/>
            </p:cNvSpPr>
            <p:nvPr/>
          </p:nvSpPr>
          <p:spPr>
            <a:xfrm>
              <a:off x="424" y="1451"/>
              <a:ext cx="1" cy="1"/>
            </a:xfrm>
            <a:prstGeom prst="rect">
              <a:avLst/>
            </a:prstGeom>
            <a:solidFill>
              <a:srgbClr val="609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7" name="Freeform 39"/>
            <p:cNvSpPr/>
            <p:nvPr/>
          </p:nvSpPr>
          <p:spPr>
            <a:xfrm>
              <a:off x="424" y="1181"/>
              <a:ext cx="413" cy="404"/>
            </a:xfrm>
            <a:custGeom>
              <a:avLst/>
              <a:gdLst>
                <a:gd name="T0" fmla="*/ 200 w 285"/>
                <a:gd name="T1" fmla="*/ 0 h 278"/>
                <a:gd name="T2" fmla="*/ 200 w 285"/>
                <a:gd name="T3" fmla="*/ 0 h 278"/>
                <a:gd name="T4" fmla="*/ 200 w 285"/>
                <a:gd name="T5" fmla="*/ 29 h 278"/>
                <a:gd name="T6" fmla="*/ 200 w 285"/>
                <a:gd name="T7" fmla="*/ 100 h 278"/>
                <a:gd name="T8" fmla="*/ 200 w 285"/>
                <a:gd name="T9" fmla="*/ 171 h 278"/>
                <a:gd name="T10" fmla="*/ 200 w 285"/>
                <a:gd name="T11" fmla="*/ 186 h 278"/>
                <a:gd name="T12" fmla="*/ 0 w 285"/>
                <a:gd name="T13" fmla="*/ 186 h 278"/>
                <a:gd name="T14" fmla="*/ 0 w 285"/>
                <a:gd name="T15" fmla="*/ 186 h 278"/>
                <a:gd name="T16" fmla="*/ 93 w 285"/>
                <a:gd name="T17" fmla="*/ 278 h 278"/>
                <a:gd name="T18" fmla="*/ 100 w 285"/>
                <a:gd name="T19" fmla="*/ 278 h 278"/>
                <a:gd name="T20" fmla="*/ 285 w 285"/>
                <a:gd name="T21" fmla="*/ 93 h 278"/>
                <a:gd name="T22" fmla="*/ 285 w 285"/>
                <a:gd name="T23" fmla="*/ 86 h 278"/>
                <a:gd name="T24" fmla="*/ 200 w 285"/>
                <a:gd name="T2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278">
                  <a:moveTo>
                    <a:pt x="200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200" y="100"/>
                    <a:pt x="200" y="100"/>
                    <a:pt x="200" y="100"/>
                  </a:cubicBezTo>
                  <a:cubicBezTo>
                    <a:pt x="200" y="171"/>
                    <a:pt x="200" y="171"/>
                    <a:pt x="200" y="171"/>
                  </a:cubicBezTo>
                  <a:cubicBezTo>
                    <a:pt x="200" y="186"/>
                    <a:pt x="200" y="186"/>
                    <a:pt x="200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3" y="278"/>
                    <a:pt x="93" y="278"/>
                    <a:pt x="93" y="278"/>
                  </a:cubicBezTo>
                  <a:cubicBezTo>
                    <a:pt x="95" y="278"/>
                    <a:pt x="98" y="278"/>
                    <a:pt x="100" y="278"/>
                  </a:cubicBezTo>
                  <a:cubicBezTo>
                    <a:pt x="202" y="278"/>
                    <a:pt x="285" y="195"/>
                    <a:pt x="285" y="93"/>
                  </a:cubicBezTo>
                  <a:cubicBezTo>
                    <a:pt x="285" y="91"/>
                    <a:pt x="285" y="88"/>
                    <a:pt x="285" y="86"/>
                  </a:cubicBezTo>
                  <a:cubicBezTo>
                    <a:pt x="200" y="0"/>
                    <a:pt x="200" y="0"/>
                    <a:pt x="200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8" name="Freeform 40"/>
            <p:cNvSpPr/>
            <p:nvPr/>
          </p:nvSpPr>
          <p:spPr>
            <a:xfrm>
              <a:off x="652" y="1271"/>
              <a:ext cx="22" cy="21"/>
            </a:xfrm>
            <a:custGeom>
              <a:avLst/>
              <a:gdLst>
                <a:gd name="T0" fmla="*/ 22 w 22"/>
                <a:gd name="T1" fmla="*/ 21 h 21"/>
                <a:gd name="T2" fmla="*/ 0 w 22"/>
                <a:gd name="T3" fmla="*/ 21 h 21"/>
                <a:gd name="T4" fmla="*/ 0 w 22"/>
                <a:gd name="T5" fmla="*/ 0 h 21"/>
                <a:gd name="T6" fmla="*/ 22 w 22"/>
                <a:gd name="T7" fmla="*/ 0 h 21"/>
                <a:gd name="T8" fmla="*/ 22 w 22"/>
                <a:gd name="T9" fmla="*/ 21 h 21"/>
                <a:gd name="T10" fmla="*/ 22 w 22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2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19" name="Freeform 41"/>
            <p:cNvSpPr/>
            <p:nvPr/>
          </p:nvSpPr>
          <p:spPr>
            <a:xfrm>
              <a:off x="621" y="1270"/>
              <a:ext cx="21" cy="22"/>
            </a:xfrm>
            <a:custGeom>
              <a:avLst/>
              <a:gdLst>
                <a:gd name="T0" fmla="*/ 21 w 21"/>
                <a:gd name="T1" fmla="*/ 22 h 22"/>
                <a:gd name="T2" fmla="*/ 0 w 21"/>
                <a:gd name="T3" fmla="*/ 22 h 22"/>
                <a:gd name="T4" fmla="*/ 0 w 21"/>
                <a:gd name="T5" fmla="*/ 0 h 22"/>
                <a:gd name="T6" fmla="*/ 21 w 21"/>
                <a:gd name="T7" fmla="*/ 0 h 22"/>
                <a:gd name="T8" fmla="*/ 21 w 21"/>
                <a:gd name="T9" fmla="*/ 22 h 22"/>
                <a:gd name="T10" fmla="*/ 21 w 2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21" y="0"/>
                  </a:lnTo>
                  <a:lnTo>
                    <a:pt x="21" y="22"/>
                  </a:lnTo>
                  <a:lnTo>
                    <a:pt x="21" y="22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20" name="Freeform 42"/>
            <p:cNvSpPr/>
            <p:nvPr/>
          </p:nvSpPr>
          <p:spPr>
            <a:xfrm>
              <a:off x="498" y="1363"/>
              <a:ext cx="20" cy="20"/>
            </a:xfrm>
            <a:custGeom>
              <a:avLst/>
              <a:gdLst>
                <a:gd name="T0" fmla="*/ 20 w 20"/>
                <a:gd name="T1" fmla="*/ 20 h 20"/>
                <a:gd name="T2" fmla="*/ 0 w 20"/>
                <a:gd name="T3" fmla="*/ 20 h 20"/>
                <a:gd name="T4" fmla="*/ 0 w 20"/>
                <a:gd name="T5" fmla="*/ 0 h 20"/>
                <a:gd name="T6" fmla="*/ 20 w 20"/>
                <a:gd name="T7" fmla="*/ 0 h 20"/>
                <a:gd name="T8" fmla="*/ 20 w 20"/>
                <a:gd name="T9" fmla="*/ 20 h 20"/>
                <a:gd name="T10" fmla="*/ 2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  <p:sp>
          <p:nvSpPr>
            <p:cNvPr id="121" name="Freeform 43"/>
            <p:cNvSpPr/>
            <p:nvPr/>
          </p:nvSpPr>
          <p:spPr>
            <a:xfrm>
              <a:off x="466" y="1363"/>
              <a:ext cx="22" cy="20"/>
            </a:xfrm>
            <a:custGeom>
              <a:avLst/>
              <a:gdLst>
                <a:gd name="T0" fmla="*/ 22 w 22"/>
                <a:gd name="T1" fmla="*/ 20 h 20"/>
                <a:gd name="T2" fmla="*/ 0 w 22"/>
                <a:gd name="T3" fmla="*/ 20 h 20"/>
                <a:gd name="T4" fmla="*/ 0 w 22"/>
                <a:gd name="T5" fmla="*/ 0 h 20"/>
                <a:gd name="T6" fmla="*/ 22 w 22"/>
                <a:gd name="T7" fmla="*/ 0 h 20"/>
                <a:gd name="T8" fmla="*/ 22 w 22"/>
                <a:gd name="T9" fmla="*/ 20 h 20"/>
                <a:gd name="T10" fmla="*/ 22 w 22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0">
                  <a:moveTo>
                    <a:pt x="22" y="20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22" y="0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B6B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4" tIns="45712" rIns="91424" bIns="45712" anchor="t" anchorCtr="0" compatLnSpc="1">
              <a:prstTxWarp prst="textNoShape">
                <a:avLst/>
              </a:prstTxWarp>
            </a:bodyPr>
            <a:lstStyle/>
            <a:p>
              <a:pPr>
                <a:defRPr b="0" i="0"/>
              </a:pPr>
              <a:endParaRPr lang="fr-FR"/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63455" y="2573905"/>
            <a:ext cx="1733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200" b="1" dirty="0" err="1"/>
              <a:t>Minder</a:t>
            </a:r>
            <a:r>
              <a:rPr lang="fr-BE" sz="1200" b="1" dirty="0"/>
              <a:t> dan </a:t>
            </a:r>
            <a:r>
              <a:rPr lang="fr-BE" sz="1200" b="1" dirty="0" err="1"/>
              <a:t>een</a:t>
            </a:r>
            <a:r>
              <a:rPr lang="fr-BE" sz="1200" b="1" dirty="0"/>
              <a:t> </a:t>
            </a:r>
            <a:r>
              <a:rPr lang="fr-BE" sz="1200" b="1" dirty="0" err="1"/>
              <a:t>week</a:t>
            </a:r>
            <a:endParaRPr lang="x-none" sz="1200" b="1" dirty="0"/>
          </a:p>
        </p:txBody>
      </p:sp>
      <p:sp>
        <p:nvSpPr>
          <p:cNvPr id="123" name="Rectangle 122"/>
          <p:cNvSpPr/>
          <p:nvPr>
            <p:custDataLst>
              <p:tags r:id="rId6"/>
            </p:custDataLst>
          </p:nvPr>
        </p:nvSpPr>
        <p:spPr>
          <a:xfrm>
            <a:off x="463404" y="4547140"/>
            <a:ext cx="138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sz="1200" b="1" dirty="0"/>
              <a:t>4 </a:t>
            </a:r>
            <a:r>
              <a:rPr lang="fr-BE" sz="1200" b="1" dirty="0" err="1"/>
              <a:t>weken</a:t>
            </a:r>
            <a:r>
              <a:rPr lang="fr-BE" sz="1200" b="1" dirty="0"/>
              <a:t> of </a:t>
            </a:r>
            <a:r>
              <a:rPr lang="fr-BE" sz="1200" b="1" dirty="0" err="1"/>
              <a:t>meer</a:t>
            </a:r>
            <a:endParaRPr lang="x-none" sz="12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807921" y="5421406"/>
            <a:ext cx="7715674" cy="5232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Over het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geheel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genomen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gaan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de Britten het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meest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gedurende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1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week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op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vakantie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, de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Duitsers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Zwitsers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en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Oostenrijkers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meestal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gedurende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2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weken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x-none" sz="14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5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14" y="2092115"/>
            <a:ext cx="568181" cy="2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06" y="2085835"/>
            <a:ext cx="547165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60" y="2081976"/>
            <a:ext cx="553465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755" y="2085920"/>
            <a:ext cx="560186" cy="28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Image 6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98" y="2086428"/>
            <a:ext cx="570804" cy="28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31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2461" y="2059599"/>
            <a:ext cx="8391525" cy="437832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dirty="0"/>
              <a:t>  </a:t>
            </a:r>
            <a:r>
              <a:rPr lang="nl-NL" dirty="0" err="1">
                <a:solidFill>
                  <a:schemeClr val="tx2"/>
                </a:solidFill>
              </a:rPr>
              <a:t>Europ</a:t>
            </a:r>
            <a:r>
              <a:rPr lang="nl-NL" dirty="0">
                <a:solidFill>
                  <a:schemeClr val="tx2"/>
                </a:solidFill>
              </a:rPr>
              <a:t> Assistance in de wereld en in België</a:t>
            </a:r>
          </a:p>
          <a:p>
            <a:pPr>
              <a:buNone/>
            </a:pPr>
            <a:endParaRPr lang="fr-BE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dirty="0">
                <a:solidFill>
                  <a:schemeClr val="tx2"/>
                </a:solidFill>
              </a:rPr>
              <a:t>  De 18</a:t>
            </a:r>
            <a:r>
              <a:rPr lang="fr-BE" baseline="30000" dirty="0">
                <a:solidFill>
                  <a:schemeClr val="tx2"/>
                </a:solidFill>
              </a:rPr>
              <a:t>de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Europese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nl-NL" dirty="0">
                <a:solidFill>
                  <a:schemeClr val="tx2"/>
                </a:solidFill>
              </a:rPr>
              <a:t>Vakantiebarometer </a:t>
            </a:r>
            <a:r>
              <a:rPr lang="fr-BE" dirty="0">
                <a:solidFill>
                  <a:schemeClr val="tx2"/>
                </a:solidFill>
              </a:rPr>
              <a:t>	</a:t>
            </a:r>
            <a:br>
              <a:rPr lang="fr-BE" dirty="0">
                <a:solidFill>
                  <a:schemeClr val="tx2"/>
                </a:solidFill>
              </a:rPr>
            </a:br>
            <a:r>
              <a:rPr lang="fr-BE" dirty="0">
                <a:solidFill>
                  <a:schemeClr val="tx2"/>
                </a:solidFill>
              </a:rPr>
              <a:t>  </a:t>
            </a:r>
            <a:r>
              <a:rPr lang="fr-BE" b="0" dirty="0">
                <a:solidFill>
                  <a:schemeClr val="tx2"/>
                </a:solidFill>
              </a:rPr>
              <a:t>(</a:t>
            </a:r>
            <a:r>
              <a:rPr lang="fr-BE" b="0" dirty="0" err="1">
                <a:solidFill>
                  <a:schemeClr val="tx2"/>
                </a:solidFill>
              </a:rPr>
              <a:t>plannen</a:t>
            </a:r>
            <a:r>
              <a:rPr lang="fr-BE" b="0" dirty="0">
                <a:solidFill>
                  <a:schemeClr val="tx2"/>
                </a:solidFill>
              </a:rPr>
              <a:t>, budget, </a:t>
            </a:r>
            <a:r>
              <a:rPr lang="fr-BE" b="0" dirty="0" err="1">
                <a:solidFill>
                  <a:schemeClr val="tx2"/>
                </a:solidFill>
              </a:rPr>
              <a:t>bestemmingen</a:t>
            </a:r>
            <a:r>
              <a:rPr lang="fr-BE" b="0" dirty="0">
                <a:solidFill>
                  <a:schemeClr val="tx2"/>
                </a:solidFill>
              </a:rPr>
              <a:t>, </a:t>
            </a:r>
            <a:r>
              <a:rPr lang="fr-BE" b="0" dirty="0" err="1">
                <a:solidFill>
                  <a:schemeClr val="tx2"/>
                </a:solidFill>
              </a:rPr>
              <a:t>ideale</a:t>
            </a:r>
            <a:r>
              <a:rPr lang="fr-BE" b="0" dirty="0">
                <a:solidFill>
                  <a:schemeClr val="tx2"/>
                </a:solidFill>
              </a:rPr>
              <a:t> </a:t>
            </a:r>
            <a:r>
              <a:rPr lang="fr-BE" b="0" dirty="0" err="1">
                <a:solidFill>
                  <a:schemeClr val="tx2"/>
                </a:solidFill>
              </a:rPr>
              <a:t>vakantie</a:t>
            </a:r>
            <a:r>
              <a:rPr lang="fr-BE" b="0" dirty="0">
                <a:solidFill>
                  <a:schemeClr val="tx2"/>
                </a:solidFill>
              </a:rPr>
              <a:t>, </a:t>
            </a:r>
            <a:r>
              <a:rPr lang="fr-BE" b="0" dirty="0" err="1">
                <a:solidFill>
                  <a:schemeClr val="tx2"/>
                </a:solidFill>
              </a:rPr>
              <a:t>nieuwe</a:t>
            </a:r>
            <a:r>
              <a:rPr lang="fr-BE" b="0" dirty="0">
                <a:solidFill>
                  <a:schemeClr val="tx2"/>
                </a:solidFill>
              </a:rPr>
              <a:t> trends)</a:t>
            </a:r>
          </a:p>
          <a:p>
            <a:pPr>
              <a:buNone/>
            </a:pPr>
            <a:endParaRPr lang="fr-BE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dirty="0">
                <a:solidFill>
                  <a:schemeClr val="tx2"/>
                </a:solidFill>
              </a:rPr>
              <a:t>  Q&amp;A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7519" y="334678"/>
            <a:ext cx="8386686" cy="557458"/>
          </a:xfrm>
        </p:spPr>
        <p:txBody>
          <a:bodyPr/>
          <a:lstStyle/>
          <a:p>
            <a:r>
              <a:rPr lang="fr-BE" sz="2800" b="1" dirty="0"/>
              <a:t>Programma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42461" y="5313150"/>
            <a:ext cx="8386686" cy="456408"/>
          </a:xfrm>
        </p:spPr>
        <p:txBody>
          <a:bodyPr/>
          <a:lstStyle/>
          <a:p>
            <a:r>
              <a:rPr lang="fr-BE" sz="1400" b="1" i="1" u="sng" cap="small" dirty="0" err="1">
                <a:solidFill>
                  <a:schemeClr val="tx2"/>
                </a:solidFill>
              </a:rPr>
              <a:t>Presentatie</a:t>
            </a:r>
            <a:r>
              <a:rPr lang="fr-BE" sz="1400" b="1" i="1" u="sng" cap="small" dirty="0">
                <a:solidFill>
                  <a:schemeClr val="tx2"/>
                </a:solidFill>
              </a:rPr>
              <a:t> </a:t>
            </a:r>
            <a:r>
              <a:rPr lang="fr-BE" sz="1400" b="1" i="1" dirty="0">
                <a:solidFill>
                  <a:schemeClr val="tx2"/>
                </a:solidFill>
              </a:rPr>
              <a:t>: Jan van Heel, Marketing </a:t>
            </a:r>
            <a:r>
              <a:rPr lang="fr-BE" sz="1400" b="1" i="1">
                <a:solidFill>
                  <a:schemeClr val="tx2"/>
                </a:solidFill>
              </a:rPr>
              <a:t>Director </a:t>
            </a:r>
            <a:r>
              <a:rPr lang="fr-BE" sz="1400" b="1" i="1" dirty="0">
                <a:solidFill>
                  <a:schemeClr val="tx2"/>
                </a:solidFill>
              </a:rPr>
              <a:t>&amp; Xavier Van Caneghem, PR &amp; </a:t>
            </a:r>
            <a:r>
              <a:rPr lang="fr-BE" sz="1400" b="1" i="1" dirty="0" err="1">
                <a:solidFill>
                  <a:schemeClr val="tx2"/>
                </a:solidFill>
              </a:rPr>
              <a:t>Market</a:t>
            </a:r>
            <a:r>
              <a:rPr lang="fr-BE" sz="1400" b="1" i="1" dirty="0">
                <a:solidFill>
                  <a:schemeClr val="tx2"/>
                </a:solidFill>
              </a:rPr>
              <a:t> </a:t>
            </a:r>
            <a:r>
              <a:rPr lang="fr-BE" sz="1400" b="1" i="1" dirty="0" err="1">
                <a:solidFill>
                  <a:schemeClr val="tx2"/>
                </a:solidFill>
              </a:rPr>
              <a:t>Analyst</a:t>
            </a:r>
            <a:endParaRPr lang="fr-BE" sz="1400" b="1" i="1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" y="589919"/>
            <a:ext cx="2405449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4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5"/>
          <p:cNvSpPr>
            <a:spLocks noGrp="1"/>
          </p:cNvSpPr>
          <p:nvPr>
            <p:ph type="ctrTitle"/>
          </p:nvPr>
        </p:nvSpPr>
        <p:spPr>
          <a:xfrm>
            <a:off x="338064" y="335525"/>
            <a:ext cx="8386686" cy="557458"/>
          </a:xfrm>
        </p:spPr>
        <p:txBody>
          <a:bodyPr/>
          <a:lstStyle/>
          <a:p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Gemiddelde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vakantieduur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space réservé du texte 2"/>
          <p:cNvSpPr txBox="1"/>
          <p:nvPr>
            <p:custDataLst>
              <p:tags r:id="rId1"/>
            </p:custDataLst>
          </p:nvPr>
        </p:nvSpPr>
        <p:spPr>
          <a:xfrm>
            <a:off x="2312056" y="1534524"/>
            <a:ext cx="3939402" cy="323517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</a:rPr>
              <a:t>A</a:t>
            </a:r>
            <a:r>
              <a:rPr lang="x-none" sz="1400" b="1" kern="0" dirty="0">
                <a:solidFill>
                  <a:schemeClr val="bg1"/>
                </a:solidFill>
              </a:rPr>
              <a:t>: 1.</a:t>
            </a:r>
            <a:r>
              <a:rPr lang="fr-BE" sz="1400" b="1" kern="0" dirty="0">
                <a:solidFill>
                  <a:schemeClr val="bg1"/>
                </a:solidFill>
              </a:rPr>
              <a:t>8</a:t>
            </a:r>
            <a:r>
              <a:rPr lang="x-none" sz="1400" b="1" kern="0" dirty="0">
                <a:solidFill>
                  <a:schemeClr val="bg1"/>
                </a:solidFill>
              </a:rPr>
              <a:t> </a:t>
            </a:r>
            <a:r>
              <a:rPr lang="fr-BE" sz="1400" b="1" kern="0" cap="none" dirty="0" err="1">
                <a:solidFill>
                  <a:schemeClr val="bg1"/>
                </a:solidFill>
              </a:rPr>
              <a:t>weken</a:t>
            </a:r>
            <a:r>
              <a:rPr lang="fr-BE" sz="1400" b="1" kern="0" cap="none" dirty="0">
                <a:solidFill>
                  <a:schemeClr val="bg1"/>
                </a:solidFill>
              </a:rPr>
              <a:t> </a:t>
            </a:r>
            <a:r>
              <a:rPr lang="fr-BE" sz="1400" b="1" kern="0" cap="none" dirty="0" err="1">
                <a:solidFill>
                  <a:schemeClr val="bg1"/>
                </a:solidFill>
              </a:rPr>
              <a:t>gemiddeld</a:t>
            </a:r>
            <a:r>
              <a:rPr lang="fr-BE" sz="1400" b="1" kern="0" cap="none" dirty="0">
                <a:solidFill>
                  <a:schemeClr val="bg1"/>
                </a:solidFill>
              </a:rPr>
              <a:t> </a:t>
            </a:r>
            <a:r>
              <a:rPr lang="x-none" sz="1400" b="1" i="1" kern="0" cap="none" dirty="0">
                <a:solidFill>
                  <a:schemeClr val="bg1"/>
                </a:solidFill>
              </a:rPr>
              <a:t>(</a:t>
            </a:r>
            <a:r>
              <a:rPr lang="fr-BE" sz="1400" b="1" i="1" kern="0" cap="none" dirty="0">
                <a:solidFill>
                  <a:schemeClr val="bg1"/>
                </a:solidFill>
              </a:rPr>
              <a:t>=</a:t>
            </a:r>
            <a:r>
              <a:rPr lang="x-none" sz="1400" b="1" i="1" kern="0" cap="non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51617" y="4324349"/>
            <a:ext cx="2098431" cy="181588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Het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aantal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korte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verblijven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beïnvloedt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daling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van de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gemiddelde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vakantieduur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.</a:t>
            </a:r>
            <a:b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In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veel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landen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bedraagt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vakantieduur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2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weken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fr-BE" sz="1400" kern="0" dirty="0" err="1">
                <a:solidFill>
                  <a:schemeClr val="bg2">
                    <a:lumMod val="50000"/>
                  </a:schemeClr>
                </a:solidFill>
              </a:rPr>
              <a:t>minder</a:t>
            </a:r>
            <a:r>
              <a:rPr lang="fr-BE" sz="1400" kern="0" dirty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x-none" sz="14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3" name="Rectangle 41"/>
          <p:cNvSpPr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120086" y="1164401"/>
            <a:ext cx="6601408" cy="27699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defRPr b="0" i="0"/>
            </a:pPr>
            <a:r>
              <a:rPr lang="fr-BE" sz="1200" b="1" i="1" u="sng" dirty="0" err="1">
                <a:solidFill>
                  <a:schemeClr val="bg1">
                    <a:lumMod val="50000"/>
                  </a:schemeClr>
                </a:solidFill>
              </a:rPr>
              <a:t>Gemiddeld</a:t>
            </a:r>
            <a:r>
              <a:rPr lang="fr-BE" sz="1200" b="1" i="1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200" b="1" i="1" u="sng" dirty="0" err="1">
                <a:solidFill>
                  <a:schemeClr val="bg1">
                    <a:lumMod val="50000"/>
                  </a:schemeClr>
                </a:solidFill>
              </a:rPr>
              <a:t>aantal</a:t>
            </a:r>
            <a:r>
              <a:rPr lang="fr-BE" sz="1200" b="1" i="1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1200" b="1" i="1" u="sng" dirty="0" err="1">
                <a:solidFill>
                  <a:schemeClr val="bg1">
                    <a:lumMod val="50000"/>
                  </a:schemeClr>
                </a:solidFill>
              </a:rPr>
              <a:t>weken</a:t>
            </a:r>
            <a:endParaRPr lang="x-none" sz="1200" b="1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pic>
        <p:nvPicPr>
          <p:cNvPr id="55" name="Picture 6" descr="D:\Users\Sophie.Morin\Desktop\us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04360" y="4174525"/>
            <a:ext cx="906419" cy="4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:\Users\Sophie.Morin\Desktop\brazil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52825" y="4174525"/>
            <a:ext cx="900604" cy="47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e 1"/>
          <p:cNvGrpSpPr/>
          <p:nvPr>
            <p:custDataLst>
              <p:tags r:id="rId5"/>
            </p:custDataLst>
          </p:nvPr>
        </p:nvGrpSpPr>
        <p:grpSpPr>
          <a:xfrm>
            <a:off x="174730" y="2831509"/>
            <a:ext cx="720000" cy="1174147"/>
            <a:chOff x="325727" y="1988900"/>
            <a:chExt cx="720000" cy="1174147"/>
          </a:xfrm>
        </p:grpSpPr>
        <p:sp>
          <p:nvSpPr>
            <p:cNvPr id="60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2.0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=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1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pic>
        <p:nvPicPr>
          <p:cNvPr id="62" name="Picture 2" descr="D:\Users\Sophie.Morin\Desktop\italie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70563" y="2219046"/>
            <a:ext cx="832019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D:\Users\Sophie.Morin\Desktop\belgique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7794" y="2219046"/>
            <a:ext cx="837637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D:\Users\Sophie.Morin\Desktop\autriche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174" y="2219046"/>
            <a:ext cx="809224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 descr="D:\Users\Sophie.Morin\Desktop\germany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22431" y="2219046"/>
            <a:ext cx="820310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D:\Users\Sophie.Morin\Desktop\espagne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18189" y="2219046"/>
            <a:ext cx="832019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9" descr="D:\Users\Sophie.Morin\Desktop\france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711" y="2219046"/>
            <a:ext cx="820310" cy="42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Image 3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7725" y="2198519"/>
            <a:ext cx="841215" cy="442235"/>
          </a:xfrm>
          <a:prstGeom prst="rect">
            <a:avLst/>
          </a:prstGeom>
        </p:spPr>
      </p:pic>
      <p:pic>
        <p:nvPicPr>
          <p:cNvPr id="77" name="Image 3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15847" r="8239" b="17375"/>
          <a:stretch/>
        </p:blipFill>
        <p:spPr>
          <a:xfrm>
            <a:off x="1050974" y="2198519"/>
            <a:ext cx="896677" cy="442235"/>
          </a:xfrm>
          <a:prstGeom prst="rect">
            <a:avLst/>
          </a:prstGeom>
        </p:spPr>
      </p:pic>
      <p:grpSp>
        <p:nvGrpSpPr>
          <p:cNvPr id="78" name="Groupe 39"/>
          <p:cNvGrpSpPr/>
          <p:nvPr>
            <p:custDataLst>
              <p:tags r:id="rId14"/>
            </p:custDataLst>
          </p:nvPr>
        </p:nvGrpSpPr>
        <p:grpSpPr>
          <a:xfrm>
            <a:off x="8318332" y="2831509"/>
            <a:ext cx="720000" cy="1174147"/>
            <a:chOff x="325727" y="1988900"/>
            <a:chExt cx="720000" cy="1174147"/>
          </a:xfrm>
        </p:grpSpPr>
        <p:sp>
          <p:nvSpPr>
            <p:cNvPr id="79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</a:t>
              </a: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6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-0.2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0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81" name="Groupe 42"/>
          <p:cNvGrpSpPr/>
          <p:nvPr>
            <p:custDataLst>
              <p:tags r:id="rId15"/>
            </p:custDataLst>
          </p:nvPr>
        </p:nvGrpSpPr>
        <p:grpSpPr>
          <a:xfrm>
            <a:off x="1079575" y="2831509"/>
            <a:ext cx="720000" cy="1174147"/>
            <a:chOff x="325727" y="1988900"/>
            <a:chExt cx="720000" cy="1174147"/>
          </a:xfrm>
        </p:grpSpPr>
        <p:sp>
          <p:nvSpPr>
            <p:cNvPr id="82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2.0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algn="ctr">
                <a:defRPr b="0" i="0"/>
              </a:pPr>
              <a:r>
                <a:rPr lang="x-none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-0.</a:t>
              </a: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1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3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84" name="Groupe 45"/>
          <p:cNvGrpSpPr/>
          <p:nvPr>
            <p:custDataLst>
              <p:tags r:id="rId16"/>
            </p:custDataLst>
          </p:nvPr>
        </p:nvGrpSpPr>
        <p:grpSpPr>
          <a:xfrm>
            <a:off x="2889265" y="2831509"/>
            <a:ext cx="720000" cy="1174147"/>
            <a:chOff x="325727" y="1988900"/>
            <a:chExt cx="720000" cy="1174147"/>
          </a:xfrm>
        </p:grpSpPr>
        <p:sp>
          <p:nvSpPr>
            <p:cNvPr id="85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1.9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=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6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87" name="Groupe 48"/>
          <p:cNvGrpSpPr/>
          <p:nvPr>
            <p:custDataLst>
              <p:tags r:id="rId17"/>
            </p:custDataLst>
          </p:nvPr>
        </p:nvGrpSpPr>
        <p:grpSpPr>
          <a:xfrm>
            <a:off x="4698955" y="2831509"/>
            <a:ext cx="720000" cy="1174147"/>
            <a:chOff x="325727" y="1988900"/>
            <a:chExt cx="720000" cy="1174147"/>
          </a:xfrm>
        </p:grpSpPr>
        <p:sp>
          <p:nvSpPr>
            <p:cNvPr id="88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</a:t>
              </a: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9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89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90" name="Groupe 51"/>
          <p:cNvGrpSpPr/>
          <p:nvPr>
            <p:custDataLst>
              <p:tags r:id="rId18"/>
            </p:custDataLst>
          </p:nvPr>
        </p:nvGrpSpPr>
        <p:grpSpPr>
          <a:xfrm>
            <a:off x="5603800" y="2831509"/>
            <a:ext cx="720000" cy="1174147"/>
            <a:chOff x="325727" y="1988900"/>
            <a:chExt cx="720000" cy="1174147"/>
          </a:xfrm>
        </p:grpSpPr>
        <p:sp>
          <p:nvSpPr>
            <p:cNvPr id="91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1.8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+0.1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92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93" name="Groupe 54"/>
          <p:cNvGrpSpPr/>
          <p:nvPr>
            <p:custDataLst>
              <p:tags r:id="rId19"/>
            </p:custDataLst>
          </p:nvPr>
        </p:nvGrpSpPr>
        <p:grpSpPr>
          <a:xfrm>
            <a:off x="6508645" y="2831509"/>
            <a:ext cx="720000" cy="1174147"/>
            <a:chOff x="325727" y="1988900"/>
            <a:chExt cx="720000" cy="1174147"/>
          </a:xfrm>
        </p:grpSpPr>
        <p:sp>
          <p:nvSpPr>
            <p:cNvPr id="94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</a:t>
              </a: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7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=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95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96" name="Groupe 57"/>
          <p:cNvGrpSpPr/>
          <p:nvPr>
            <p:custDataLst>
              <p:tags r:id="rId20"/>
            </p:custDataLst>
          </p:nvPr>
        </p:nvGrpSpPr>
        <p:grpSpPr>
          <a:xfrm>
            <a:off x="7413490" y="2831509"/>
            <a:ext cx="720000" cy="1174147"/>
            <a:chOff x="325727" y="1988900"/>
            <a:chExt cx="720000" cy="1174147"/>
          </a:xfrm>
        </p:grpSpPr>
        <p:sp>
          <p:nvSpPr>
            <p:cNvPr id="97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1.7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98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99" name="Groupe 60"/>
          <p:cNvGrpSpPr/>
          <p:nvPr>
            <p:custDataLst>
              <p:tags r:id="rId21"/>
            </p:custDataLst>
          </p:nvPr>
        </p:nvGrpSpPr>
        <p:grpSpPr>
          <a:xfrm>
            <a:off x="3103078" y="4778666"/>
            <a:ext cx="720000" cy="997732"/>
            <a:chOff x="325727" y="2165315"/>
            <a:chExt cx="720000" cy="997732"/>
          </a:xfrm>
        </p:grpSpPr>
        <p:sp>
          <p:nvSpPr>
            <p:cNvPr id="100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</a:t>
              </a: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5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+0.1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01" name="Straight Connector 9"/>
            <p:cNvCxnSpPr/>
            <p:nvPr/>
          </p:nvCxnSpPr>
          <p:spPr>
            <a:xfrm flipH="1" flipV="1">
              <a:off x="679635" y="2165315"/>
              <a:ext cx="6092" cy="272482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102" name="Groupe 63"/>
          <p:cNvGrpSpPr/>
          <p:nvPr>
            <p:custDataLst>
              <p:tags r:id="rId22"/>
            </p:custDataLst>
          </p:nvPr>
        </p:nvGrpSpPr>
        <p:grpSpPr>
          <a:xfrm>
            <a:off x="2034482" y="4778666"/>
            <a:ext cx="720000" cy="997732"/>
            <a:chOff x="325727" y="2165315"/>
            <a:chExt cx="720000" cy="997732"/>
          </a:xfrm>
        </p:grpSpPr>
        <p:sp>
          <p:nvSpPr>
            <p:cNvPr id="103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2.2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=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04" name="Straight Connector 9"/>
            <p:cNvCxnSpPr/>
            <p:nvPr/>
          </p:nvCxnSpPr>
          <p:spPr>
            <a:xfrm flipH="1" flipV="1">
              <a:off x="679635" y="2165315"/>
              <a:ext cx="6092" cy="272482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pic>
        <p:nvPicPr>
          <p:cNvPr id="105" name="Image 6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90" y="4198923"/>
            <a:ext cx="902750" cy="451635"/>
          </a:xfrm>
          <a:prstGeom prst="rect">
            <a:avLst/>
          </a:prstGeom>
        </p:spPr>
      </p:pic>
      <p:pic>
        <p:nvPicPr>
          <p:cNvPr id="106" name="Image 6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94" y="2230177"/>
            <a:ext cx="820682" cy="410577"/>
          </a:xfrm>
          <a:prstGeom prst="rect">
            <a:avLst/>
          </a:prstGeom>
        </p:spPr>
      </p:pic>
      <p:pic>
        <p:nvPicPr>
          <p:cNvPr id="107" name="Image 6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10" y="4186723"/>
            <a:ext cx="902750" cy="451635"/>
          </a:xfrm>
          <a:prstGeom prst="rect">
            <a:avLst/>
          </a:prstGeom>
        </p:spPr>
      </p:pic>
      <p:pic>
        <p:nvPicPr>
          <p:cNvPr id="108" name="Image 7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44" y="2230177"/>
            <a:ext cx="821156" cy="410577"/>
          </a:xfrm>
          <a:prstGeom prst="rect">
            <a:avLst/>
          </a:prstGeom>
        </p:spPr>
      </p:pic>
      <p:grpSp>
        <p:nvGrpSpPr>
          <p:cNvPr id="109" name="Groupe 71"/>
          <p:cNvGrpSpPr/>
          <p:nvPr>
            <p:custDataLst>
              <p:tags r:id="rId23"/>
            </p:custDataLst>
          </p:nvPr>
        </p:nvGrpSpPr>
        <p:grpSpPr>
          <a:xfrm>
            <a:off x="1984420" y="2831509"/>
            <a:ext cx="720000" cy="1174147"/>
            <a:chOff x="325727" y="1988900"/>
            <a:chExt cx="720000" cy="1174147"/>
          </a:xfrm>
        </p:grpSpPr>
        <p:sp>
          <p:nvSpPr>
            <p:cNvPr id="110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1.9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+</a:t>
              </a:r>
              <a:r>
                <a:rPr lang="x-none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0.</a:t>
              </a: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1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11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112" name="Groupe 74"/>
          <p:cNvGrpSpPr/>
          <p:nvPr>
            <p:custDataLst>
              <p:tags r:id="rId24"/>
            </p:custDataLst>
          </p:nvPr>
        </p:nvGrpSpPr>
        <p:grpSpPr>
          <a:xfrm>
            <a:off x="3794110" y="2831509"/>
            <a:ext cx="720000" cy="1174147"/>
            <a:chOff x="325727" y="1988900"/>
            <a:chExt cx="720000" cy="1174147"/>
          </a:xfrm>
        </p:grpSpPr>
        <p:sp>
          <p:nvSpPr>
            <p:cNvPr id="113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x-none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1.9</a:t>
              </a:r>
            </a:p>
            <a:p>
              <a:pPr algn="ctr">
                <a:defRPr b="0" i="0"/>
              </a:pPr>
              <a:r>
                <a:rPr lang="fr-FR" sz="1400" b="1" i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+0.1</a:t>
              </a:r>
              <a:endPara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14" name="Straight Connector 9"/>
            <p:cNvCxnSpPr/>
            <p:nvPr/>
          </p:nvCxnSpPr>
          <p:spPr>
            <a:xfrm flipH="1" flipV="1">
              <a:off x="679635" y="1988900"/>
              <a:ext cx="6092" cy="438834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115" name="Groupe 78"/>
          <p:cNvGrpSpPr/>
          <p:nvPr>
            <p:custDataLst>
              <p:tags r:id="rId25"/>
            </p:custDataLst>
          </p:nvPr>
        </p:nvGrpSpPr>
        <p:grpSpPr>
          <a:xfrm>
            <a:off x="4136554" y="4758989"/>
            <a:ext cx="720000" cy="997732"/>
            <a:chOff x="325727" y="2165315"/>
            <a:chExt cx="720000" cy="997732"/>
          </a:xfrm>
        </p:grpSpPr>
        <p:sp>
          <p:nvSpPr>
            <p:cNvPr id="116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1.3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17" name="Straight Connector 9"/>
            <p:cNvCxnSpPr/>
            <p:nvPr/>
          </p:nvCxnSpPr>
          <p:spPr>
            <a:xfrm flipH="1" flipV="1">
              <a:off x="679635" y="2165315"/>
              <a:ext cx="6092" cy="272482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  <p:grpSp>
        <p:nvGrpSpPr>
          <p:cNvPr id="118" name="Groupe 81"/>
          <p:cNvGrpSpPr/>
          <p:nvPr>
            <p:custDataLst>
              <p:tags r:id="rId26"/>
            </p:custDataLst>
          </p:nvPr>
        </p:nvGrpSpPr>
        <p:grpSpPr>
          <a:xfrm>
            <a:off x="5207307" y="4762047"/>
            <a:ext cx="720000" cy="997732"/>
            <a:chOff x="325727" y="2165315"/>
            <a:chExt cx="720000" cy="997732"/>
          </a:xfrm>
        </p:grpSpPr>
        <p:sp>
          <p:nvSpPr>
            <p:cNvPr id="119" name="Oval 25"/>
            <p:cNvSpPr/>
            <p:nvPr/>
          </p:nvSpPr>
          <p:spPr>
            <a:xfrm>
              <a:off x="325727" y="2443047"/>
              <a:ext cx="720000" cy="720000"/>
            </a:xfrm>
            <a:prstGeom prst="ellipse">
              <a:avLst/>
            </a:prstGeom>
            <a:solidFill>
              <a:schemeClr val="bg1"/>
            </a:solidFill>
            <a:ln w="25400" cap="flat" algn="ctr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62140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2428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86422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4856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310704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7284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3498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97126" algn="l" defTabSz="924282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b="0" i="0"/>
              </a:pPr>
              <a:r>
                <a:rPr lang="fr-FR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1.3</a:t>
              </a:r>
              <a:endParaRPr lang="x-none" b="1" dirty="0">
                <a:solidFill>
                  <a:schemeClr val="tx2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20" name="Straight Connector 9"/>
            <p:cNvCxnSpPr/>
            <p:nvPr/>
          </p:nvCxnSpPr>
          <p:spPr>
            <a:xfrm flipH="1" flipV="1">
              <a:off x="679635" y="2165315"/>
              <a:ext cx="6092" cy="272482"/>
            </a:xfrm>
            <a:prstGeom prst="line">
              <a:avLst/>
            </a:prstGeom>
            <a:noFill/>
            <a:ln w="12700" cap="rnd" cmpd="sng" algn="ctr">
              <a:solidFill>
                <a:schemeClr val="bg1">
                  <a:lumMod val="75000"/>
                </a:schemeClr>
              </a:solidFill>
              <a:prstDash val="solid"/>
              <a:tailEnd type="oval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772198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52601" y="1192414"/>
            <a:ext cx="8599488" cy="430887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100" b="1" dirty="0" err="1">
                <a:solidFill>
                  <a:schemeClr val="bg1"/>
                </a:solidFill>
              </a:rPr>
              <a:t>Vraag</a:t>
            </a:r>
            <a:r>
              <a:rPr lang="fr-FR" sz="1100" b="1" dirty="0">
                <a:solidFill>
                  <a:schemeClr val="bg1"/>
                </a:solidFill>
              </a:rPr>
              <a:t>: Bent u van plan </a:t>
            </a:r>
            <a:r>
              <a:rPr lang="fr-FR" sz="1100" b="1" dirty="0" err="1">
                <a:solidFill>
                  <a:schemeClr val="bg1"/>
                </a:solidFill>
              </a:rPr>
              <a:t>deze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zomer</a:t>
            </a:r>
            <a:r>
              <a:rPr lang="fr-FR" sz="1100" b="1" dirty="0">
                <a:solidFill>
                  <a:schemeClr val="bg1"/>
                </a:solidFill>
              </a:rPr>
              <a:t> op </a:t>
            </a:r>
            <a:r>
              <a:rPr lang="fr-FR" sz="1100" b="1" dirty="0" err="1">
                <a:solidFill>
                  <a:schemeClr val="bg1"/>
                </a:solidFill>
              </a:rPr>
              <a:t>vakantie</a:t>
            </a:r>
            <a:r>
              <a:rPr lang="fr-FR" sz="1100" b="1" dirty="0">
                <a:solidFill>
                  <a:schemeClr val="bg1"/>
                </a:solidFill>
              </a:rPr>
              <a:t> te </a:t>
            </a:r>
            <a:r>
              <a:rPr lang="fr-FR" sz="1100" b="1" dirty="0" err="1">
                <a:solidFill>
                  <a:schemeClr val="bg1"/>
                </a:solidFill>
              </a:rPr>
              <a:t>gaan</a:t>
            </a:r>
            <a:r>
              <a:rPr lang="fr-FR" sz="1100" b="1" dirty="0">
                <a:solidFill>
                  <a:schemeClr val="bg1"/>
                </a:solidFill>
              </a:rPr>
              <a:t>, dit </a:t>
            </a:r>
            <a:r>
              <a:rPr lang="fr-FR" sz="1100" b="1" dirty="0" err="1">
                <a:solidFill>
                  <a:schemeClr val="bg1"/>
                </a:solidFill>
              </a:rPr>
              <a:t>wil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zeggen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tussen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juni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tot</a:t>
            </a:r>
            <a:r>
              <a:rPr lang="fr-FR" sz="1100" b="1" dirty="0">
                <a:solidFill>
                  <a:schemeClr val="bg1"/>
                </a:solidFill>
              </a:rPr>
              <a:t> en met </a:t>
            </a:r>
            <a:r>
              <a:rPr lang="fr-FR" sz="1100" b="1" dirty="0" err="1">
                <a:solidFill>
                  <a:schemeClr val="bg1"/>
                </a:solidFill>
              </a:rPr>
              <a:t>september</a:t>
            </a:r>
            <a:r>
              <a:rPr lang="fr-FR" sz="1100" b="1" dirty="0">
                <a:solidFill>
                  <a:schemeClr val="bg1"/>
                </a:solidFill>
              </a:rPr>
              <a:t>? (</a:t>
            </a:r>
            <a:r>
              <a:rPr lang="fr-FR" sz="1100" b="1" dirty="0" err="1">
                <a:solidFill>
                  <a:schemeClr val="bg1"/>
                </a:solidFill>
              </a:rPr>
              <a:t>slechts</a:t>
            </a:r>
            <a:r>
              <a:rPr lang="fr-FR" sz="1100" b="1" dirty="0">
                <a:solidFill>
                  <a:schemeClr val="bg1"/>
                </a:solidFill>
              </a:rPr>
              <a:t> 1 </a:t>
            </a:r>
            <a:r>
              <a:rPr lang="fr-FR" sz="1100" b="1" dirty="0" err="1">
                <a:solidFill>
                  <a:schemeClr val="bg1"/>
                </a:solidFill>
              </a:rPr>
              <a:t>antwoord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mogelijk</a:t>
            </a:r>
            <a:r>
              <a:rPr lang="fr-FR" sz="1100" b="1" dirty="0">
                <a:solidFill>
                  <a:schemeClr val="bg1"/>
                </a:solidFill>
              </a:rPr>
              <a:t>) </a:t>
            </a:r>
          </a:p>
        </p:txBody>
      </p:sp>
      <p:graphicFrame>
        <p:nvGraphicFramePr>
          <p:cNvPr id="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048380"/>
              </p:ext>
            </p:extLst>
          </p:nvPr>
        </p:nvGraphicFramePr>
        <p:xfrm>
          <a:off x="-89144" y="1003228"/>
          <a:ext cx="10131572" cy="408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641399" y="2365559"/>
            <a:ext cx="2286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sz="1200" b="1" dirty="0" err="1">
                <a:solidFill>
                  <a:srgbClr val="1D0CF4"/>
                </a:solidFill>
              </a:rPr>
              <a:t>Ja</a:t>
            </a:r>
            <a:endParaRPr lang="fr-FR" sz="1200" b="1" dirty="0">
              <a:solidFill>
                <a:srgbClr val="1D0CF4"/>
              </a:solidFill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auto">
          <a:xfrm rot="16200000">
            <a:off x="6311900" y="2364497"/>
            <a:ext cx="152400" cy="152400"/>
          </a:xfrm>
          <a:prstGeom prst="triangle">
            <a:avLst>
              <a:gd name="adj" fmla="val 50000"/>
            </a:avLst>
          </a:prstGeom>
          <a:solidFill>
            <a:srgbClr val="1D0CF4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641399" y="3155801"/>
            <a:ext cx="2984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200" b="1" dirty="0">
                <a:solidFill>
                  <a:srgbClr val="7030A0"/>
                </a:solidFill>
              </a:rPr>
              <a:t>Waarvan: “Een keer”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641399" y="3754859"/>
            <a:ext cx="2984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200" b="1" dirty="0">
                <a:solidFill>
                  <a:srgbClr val="246E65"/>
                </a:solidFill>
              </a:rPr>
              <a:t>Waarvan: “Meerdere keren” </a:t>
            </a: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 rot="16200000">
            <a:off x="6306314" y="3218863"/>
            <a:ext cx="152400" cy="152400"/>
          </a:xfrm>
          <a:prstGeom prst="triangle">
            <a:avLst>
              <a:gd name="adj" fmla="val 50000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16200000">
            <a:off x="6311900" y="3778919"/>
            <a:ext cx="152400" cy="152400"/>
          </a:xfrm>
          <a:prstGeom prst="triangle">
            <a:avLst>
              <a:gd name="adj" fmla="val 50000"/>
            </a:avLst>
          </a:prstGeom>
          <a:solidFill>
            <a:srgbClr val="246E65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770020" y="5419959"/>
            <a:ext cx="7603959" cy="781752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/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De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vakantieplannen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van de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Belgen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blijven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stijgen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(+3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ptn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tot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63%, het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hoogste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percentage van de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afgelopen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jaren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en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vergelijkbaar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met 2009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tot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2012. </a:t>
            </a:r>
          </a:p>
          <a:p>
            <a:pPr marL="285750" indent="-285750" eaLnBrk="1" hangingPunct="1"/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Deze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stijging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het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sterkst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bij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meervoudige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vertrekken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 (25%, +2 </a:t>
            </a:r>
            <a:r>
              <a:rPr lang="fr-BE" altLang="fr-FR" sz="1400" dirty="0" err="1">
                <a:solidFill>
                  <a:schemeClr val="bg2">
                    <a:lumMod val="50000"/>
                  </a:schemeClr>
                </a:solidFill>
              </a:rPr>
              <a:t>ptn</a:t>
            </a:r>
            <a:r>
              <a:rPr lang="fr-BE" altLang="fr-FR" sz="1400" dirty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34" name="Titre 29"/>
          <p:cNvSpPr>
            <a:spLocks noGrp="1"/>
          </p:cNvSpPr>
          <p:nvPr>
            <p:ph type="ctrTitle"/>
          </p:nvPr>
        </p:nvSpPr>
        <p:spPr>
          <a:xfrm>
            <a:off x="326489" y="269902"/>
            <a:ext cx="8386686" cy="557458"/>
          </a:xfrm>
        </p:spPr>
        <p:txBody>
          <a:bodyPr/>
          <a:lstStyle/>
          <a:p>
            <a:r>
              <a:rPr lang="fr-FR" altLang="fr-FR" sz="2400" b="1" dirty="0" err="1"/>
              <a:t>Stijging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vakantieplannen</a:t>
            </a:r>
            <a:r>
              <a:rPr lang="fr-FR" altLang="fr-FR" sz="2400" b="1" dirty="0"/>
              <a:t> van de </a:t>
            </a:r>
            <a:r>
              <a:rPr lang="fr-FR" altLang="fr-FR" sz="2400" b="1" dirty="0" err="1"/>
              <a:t>Belgen</a:t>
            </a:r>
            <a:r>
              <a:rPr lang="fr-FR" altLang="fr-FR" sz="2400" b="1" dirty="0"/>
              <a:t> </a:t>
            </a:r>
            <a:br>
              <a:rPr lang="fr-FR" altLang="fr-FR" sz="2400" b="1" dirty="0"/>
            </a:br>
            <a:r>
              <a:rPr lang="fr-FR" altLang="fr-FR" sz="2400" b="1" dirty="0" err="1"/>
              <a:t>voor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zomer</a:t>
            </a:r>
            <a:r>
              <a:rPr lang="fr-FR" altLang="fr-FR" sz="2400" b="1" dirty="0"/>
              <a:t> 2018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71984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851431" y="4732792"/>
            <a:ext cx="6474261" cy="196669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lnSpc>
                <a:spcPct val="90000"/>
              </a:lnSpc>
            </a:pPr>
            <a:r>
              <a:rPr lang="fr-BE" altLang="fr-FR" sz="1400" dirty="0" err="1">
                <a:solidFill>
                  <a:schemeClr val="tx2"/>
                </a:solidFill>
              </a:rPr>
              <a:t>Stijging</a:t>
            </a:r>
            <a:r>
              <a:rPr lang="fr-BE" altLang="fr-FR" sz="1400" dirty="0">
                <a:solidFill>
                  <a:schemeClr val="tx2"/>
                </a:solidFill>
              </a:rPr>
              <a:t> in de </a:t>
            </a:r>
            <a:r>
              <a:rPr lang="fr-BE" altLang="fr-FR" sz="1400" dirty="0" err="1">
                <a:solidFill>
                  <a:schemeClr val="tx2"/>
                </a:solidFill>
              </a:rPr>
              <a:t>intentie</a:t>
            </a:r>
            <a:r>
              <a:rPr lang="fr-BE" altLang="fr-FR" sz="1400" dirty="0">
                <a:solidFill>
                  <a:schemeClr val="tx2"/>
                </a:solidFill>
              </a:rPr>
              <a:t> om op </a:t>
            </a:r>
            <a:r>
              <a:rPr lang="fr-BE" altLang="fr-FR" sz="1400" dirty="0" err="1">
                <a:solidFill>
                  <a:schemeClr val="tx2"/>
                </a:solidFill>
              </a:rPr>
              <a:t>vakantie</a:t>
            </a:r>
            <a:r>
              <a:rPr lang="fr-BE" altLang="fr-FR" sz="1400" dirty="0">
                <a:solidFill>
                  <a:schemeClr val="tx2"/>
                </a:solidFill>
              </a:rPr>
              <a:t> te </a:t>
            </a:r>
            <a:r>
              <a:rPr lang="fr-BE" altLang="fr-FR" sz="1400" dirty="0" err="1">
                <a:solidFill>
                  <a:schemeClr val="tx2"/>
                </a:solidFill>
              </a:rPr>
              <a:t>gaan</a:t>
            </a:r>
            <a:r>
              <a:rPr lang="fr-BE" altLang="fr-FR" sz="1400" dirty="0">
                <a:solidFill>
                  <a:schemeClr val="tx2"/>
                </a:solidFill>
              </a:rPr>
              <a:t>, </a:t>
            </a:r>
            <a:r>
              <a:rPr lang="fr-BE" altLang="fr-FR" sz="1400" dirty="0" err="1">
                <a:solidFill>
                  <a:schemeClr val="tx2"/>
                </a:solidFill>
              </a:rPr>
              <a:t>vooral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NL (63%, +6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 vs 65%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FR (-1 pt). 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fr-BE" altLang="fr-FR" sz="1400" dirty="0" err="1">
                <a:solidFill>
                  <a:schemeClr val="tx2"/>
                </a:solidFill>
              </a:rPr>
              <a:t>Enkele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vertrekken</a:t>
            </a:r>
            <a:r>
              <a:rPr lang="fr-BE" altLang="fr-FR" sz="1400" dirty="0">
                <a:solidFill>
                  <a:schemeClr val="tx2"/>
                </a:solidFill>
              </a:rPr>
              <a:t>: </a:t>
            </a:r>
            <a:r>
              <a:rPr lang="fr-BE" altLang="fr-FR" sz="1400" dirty="0" err="1">
                <a:solidFill>
                  <a:schemeClr val="tx2"/>
                </a:solidFill>
              </a:rPr>
              <a:t>daling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FR met 5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 (37%) en </a:t>
            </a:r>
            <a:r>
              <a:rPr lang="fr-BE" altLang="fr-FR" sz="1400" dirty="0" err="1">
                <a:solidFill>
                  <a:schemeClr val="tx2"/>
                </a:solidFill>
              </a:rPr>
              <a:t>stijging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NL (38%, +5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). 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fr-BE" altLang="fr-FR" sz="1400" dirty="0" err="1">
                <a:solidFill>
                  <a:schemeClr val="tx2"/>
                </a:solidFill>
              </a:rPr>
              <a:t>Lichte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stijging</a:t>
            </a:r>
            <a:r>
              <a:rPr lang="fr-BE" altLang="fr-FR" sz="1400" dirty="0">
                <a:solidFill>
                  <a:schemeClr val="tx2"/>
                </a:solidFill>
              </a:rPr>
              <a:t> (+2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veelvoudige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vertrekken</a:t>
            </a:r>
            <a:r>
              <a:rPr lang="fr-BE" altLang="fr-FR" sz="1400" dirty="0">
                <a:solidFill>
                  <a:schemeClr val="tx2"/>
                </a:solidFill>
              </a:rPr>
              <a:t>, </a:t>
            </a:r>
            <a:r>
              <a:rPr lang="fr-BE" altLang="fr-FR" sz="1400" dirty="0" err="1">
                <a:solidFill>
                  <a:schemeClr val="tx2"/>
                </a:solidFill>
              </a:rPr>
              <a:t>weinig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verschil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tussen</a:t>
            </a:r>
            <a:r>
              <a:rPr lang="fr-BE" altLang="fr-FR" sz="1400" dirty="0">
                <a:solidFill>
                  <a:schemeClr val="tx2"/>
                </a:solidFill>
              </a:rPr>
              <a:t> FR en NL. </a:t>
            </a:r>
          </a:p>
          <a:p>
            <a:pPr marL="285750" indent="-285750" eaLnBrk="1" hangingPunct="1">
              <a:lnSpc>
                <a:spcPct val="90000"/>
              </a:lnSpc>
            </a:pPr>
            <a:r>
              <a:rPr lang="fr-BE" altLang="fr-FR" sz="1400" dirty="0" err="1">
                <a:solidFill>
                  <a:schemeClr val="tx2"/>
                </a:solidFill>
              </a:rPr>
              <a:t>Nieuwe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daling</a:t>
            </a:r>
            <a:r>
              <a:rPr lang="fr-BE" altLang="fr-FR" sz="1400" dirty="0">
                <a:solidFill>
                  <a:schemeClr val="tx2"/>
                </a:solidFill>
              </a:rPr>
              <a:t> van </a:t>
            </a:r>
            <a:r>
              <a:rPr lang="fr-BE" altLang="fr-FR" sz="1400" dirty="0" err="1">
                <a:solidFill>
                  <a:schemeClr val="tx2"/>
                </a:solidFill>
              </a:rPr>
              <a:t>aantal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Belgen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dat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aangeeft</a:t>
            </a:r>
            <a:r>
              <a:rPr lang="fr-BE" altLang="fr-FR" sz="1400" dirty="0">
                <a:solidFill>
                  <a:schemeClr val="tx2"/>
                </a:solidFill>
              </a:rPr>
              <a:t> niet op </a:t>
            </a:r>
            <a:r>
              <a:rPr lang="fr-BE" altLang="fr-FR" sz="1400" dirty="0" err="1">
                <a:solidFill>
                  <a:schemeClr val="tx2"/>
                </a:solidFill>
              </a:rPr>
              <a:t>vakantie</a:t>
            </a:r>
            <a:r>
              <a:rPr lang="fr-BE" altLang="fr-FR" sz="1400" dirty="0">
                <a:solidFill>
                  <a:schemeClr val="tx2"/>
                </a:solidFill>
              </a:rPr>
              <a:t> te </a:t>
            </a:r>
            <a:r>
              <a:rPr lang="fr-BE" altLang="fr-FR" sz="1400" dirty="0" err="1">
                <a:solidFill>
                  <a:schemeClr val="tx2"/>
                </a:solidFill>
              </a:rPr>
              <a:t>zullen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gaan</a:t>
            </a:r>
            <a:r>
              <a:rPr lang="fr-BE" altLang="fr-FR" sz="1400" dirty="0">
                <a:solidFill>
                  <a:schemeClr val="tx2"/>
                </a:solidFill>
              </a:rPr>
              <a:t> (37%, -3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 vs 2017 en  -16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 vs 2016 !). </a:t>
            </a:r>
            <a:br>
              <a:rPr lang="fr-BE" altLang="fr-FR" sz="1400" dirty="0">
                <a:solidFill>
                  <a:schemeClr val="tx2"/>
                </a:solidFill>
              </a:rPr>
            </a:br>
            <a:r>
              <a:rPr lang="fr-BE" altLang="fr-FR" sz="1400" dirty="0">
                <a:solidFill>
                  <a:schemeClr val="tx2"/>
                </a:solidFill>
              </a:rPr>
              <a:t>De </a:t>
            </a:r>
            <a:r>
              <a:rPr lang="fr-BE" altLang="fr-FR" sz="1400" dirty="0" err="1">
                <a:solidFill>
                  <a:schemeClr val="tx2"/>
                </a:solidFill>
              </a:rPr>
              <a:t>reizigers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lijken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meer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vertrouwen</a:t>
            </a:r>
            <a:r>
              <a:rPr lang="fr-BE" altLang="fr-FR" sz="1400" dirty="0">
                <a:solidFill>
                  <a:schemeClr val="tx2"/>
                </a:solidFill>
              </a:rPr>
              <a:t> te </a:t>
            </a:r>
            <a:r>
              <a:rPr lang="fr-BE" altLang="fr-FR" sz="1400" dirty="0" err="1">
                <a:solidFill>
                  <a:schemeClr val="tx2"/>
                </a:solidFill>
              </a:rPr>
              <a:t>hebben</a:t>
            </a:r>
            <a:r>
              <a:rPr lang="fr-BE" altLang="fr-FR" sz="1400" dirty="0">
                <a:solidFill>
                  <a:schemeClr val="tx2"/>
                </a:solidFill>
              </a:rPr>
              <a:t> dan in 2016 en 2017.</a:t>
            </a:r>
          </a:p>
        </p:txBody>
      </p:sp>
      <p:graphicFrame>
        <p:nvGraphicFramePr>
          <p:cNvPr id="18" name="Content Placehold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251681"/>
              </p:ext>
            </p:extLst>
          </p:nvPr>
        </p:nvGraphicFramePr>
        <p:xfrm>
          <a:off x="192505" y="251911"/>
          <a:ext cx="6817896" cy="555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082263" y="1305224"/>
            <a:ext cx="1968754" cy="1055674"/>
          </a:xfrm>
          <a:prstGeom prst="rect">
            <a:avLst/>
          </a:prstGeom>
          <a:noFill/>
          <a:ln w="9525" algn="ctr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endParaRPr lang="fr-BE" altLang="fr-FR" sz="1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BE" altLang="fr-FR" sz="1400" dirty="0" err="1">
                <a:solidFill>
                  <a:schemeClr val="tx2"/>
                </a:solidFill>
              </a:rPr>
              <a:t>Belgen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vertrekken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vaker</a:t>
            </a:r>
            <a:r>
              <a:rPr lang="fr-BE" altLang="fr-FR" sz="1400" dirty="0">
                <a:solidFill>
                  <a:schemeClr val="tx2"/>
                </a:solidFill>
              </a:rPr>
              <a:t> in </a:t>
            </a:r>
            <a:r>
              <a:rPr lang="fr-BE" altLang="fr-FR" sz="1400" dirty="0" err="1">
                <a:solidFill>
                  <a:schemeClr val="tx2"/>
                </a:solidFill>
              </a:rPr>
              <a:t>juli</a:t>
            </a:r>
            <a:r>
              <a:rPr lang="fr-BE" altLang="fr-FR" sz="1400" dirty="0">
                <a:solidFill>
                  <a:schemeClr val="tx2"/>
                </a:solidFill>
              </a:rPr>
              <a:t> (31%) dan in </a:t>
            </a:r>
            <a:r>
              <a:rPr lang="fr-BE" altLang="fr-FR" sz="1400" dirty="0" err="1">
                <a:solidFill>
                  <a:schemeClr val="tx2"/>
                </a:solidFill>
              </a:rPr>
              <a:t>augustus</a:t>
            </a:r>
            <a:r>
              <a:rPr lang="fr-BE" altLang="fr-FR" sz="1400" dirty="0">
                <a:solidFill>
                  <a:schemeClr val="tx2"/>
                </a:solidFill>
              </a:rPr>
              <a:t> (26%)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fr-BE" altLang="fr-FR" sz="1400" b="1" dirty="0">
              <a:solidFill>
                <a:srgbClr val="26267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6765" y="4249422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" b="1" dirty="0"/>
              <a:t>2018</a:t>
            </a:r>
          </a:p>
        </p:txBody>
      </p:sp>
      <p:sp>
        <p:nvSpPr>
          <p:cNvPr id="22" name="Titre 29"/>
          <p:cNvSpPr>
            <a:spLocks noGrp="1"/>
          </p:cNvSpPr>
          <p:nvPr>
            <p:ph type="ctrTitle"/>
          </p:nvPr>
        </p:nvSpPr>
        <p:spPr>
          <a:xfrm>
            <a:off x="343449" y="237800"/>
            <a:ext cx="8386686" cy="557458"/>
          </a:xfrm>
        </p:spPr>
        <p:txBody>
          <a:bodyPr/>
          <a:lstStyle/>
          <a:p>
            <a:r>
              <a:rPr lang="fr-FR" altLang="fr-FR" sz="2400" b="1" dirty="0"/>
              <a:t>De </a:t>
            </a:r>
            <a:r>
              <a:rPr lang="fr-FR" altLang="fr-FR" sz="2400" b="1" dirty="0" err="1"/>
              <a:t>vakantieplannen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voor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zomer</a:t>
            </a:r>
            <a:r>
              <a:rPr lang="fr-FR" altLang="fr-FR" sz="2400" b="1" dirty="0"/>
              <a:t> 2018 </a:t>
            </a:r>
            <a:br>
              <a:rPr lang="fr-FR" altLang="fr-FR" sz="2400" b="1" dirty="0"/>
            </a:br>
            <a:r>
              <a:rPr lang="fr-FR" altLang="fr-FR" sz="2400" b="1" dirty="0"/>
              <a:t>(</a:t>
            </a:r>
            <a:r>
              <a:rPr lang="fr-FR" altLang="fr-FR" sz="2400" b="1" dirty="0" err="1"/>
              <a:t>België</a:t>
            </a:r>
            <a:r>
              <a:rPr lang="fr-FR" altLang="fr-FR" sz="2400" b="1" dirty="0"/>
              <a:t> FR/NL)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177878" y="1171979"/>
            <a:ext cx="275300" cy="3205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643865" y="1197269"/>
            <a:ext cx="297951" cy="2742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95130"/>
            <a:ext cx="5078833" cy="590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0D2B39-9360-4EFE-91B0-154313FE2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50" y="1447066"/>
            <a:ext cx="1838307" cy="2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9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9"/>
          <p:cNvSpPr>
            <a:spLocks noGrp="1"/>
          </p:cNvSpPr>
          <p:nvPr>
            <p:ph type="ctrTitle"/>
          </p:nvPr>
        </p:nvSpPr>
        <p:spPr>
          <a:xfrm>
            <a:off x="335725" y="349824"/>
            <a:ext cx="8386686" cy="557458"/>
          </a:xfrm>
        </p:spPr>
        <p:txBody>
          <a:bodyPr/>
          <a:lstStyle/>
          <a:p>
            <a:r>
              <a:rPr lang="fr-FR" altLang="fr-FR" sz="2400" b="1" dirty="0"/>
              <a:t>Totale </a:t>
            </a:r>
            <a:r>
              <a:rPr lang="fr-FR" altLang="fr-FR" sz="2400" b="1" dirty="0" err="1"/>
              <a:t>duur</a:t>
            </a:r>
            <a:r>
              <a:rPr lang="fr-FR" altLang="fr-FR" sz="2400" b="1" dirty="0"/>
              <a:t> van de </a:t>
            </a:r>
            <a:r>
              <a:rPr lang="fr-FR" altLang="fr-FR" sz="2400" b="1" dirty="0" err="1"/>
              <a:t>zomervakantie</a:t>
            </a:r>
            <a:r>
              <a:rPr lang="fr-FR" altLang="fr-FR" sz="2400" b="1" dirty="0"/>
              <a:t> (</a:t>
            </a:r>
            <a:r>
              <a:rPr lang="fr-FR" altLang="fr-FR" sz="2400" b="1" dirty="0" err="1"/>
              <a:t>België</a:t>
            </a:r>
            <a:r>
              <a:rPr lang="fr-FR" altLang="fr-FR" sz="2400" b="1" dirty="0"/>
              <a:t> – FR/NL)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2720615387"/>
              </p:ext>
            </p:extLst>
          </p:nvPr>
        </p:nvGraphicFramePr>
        <p:xfrm>
          <a:off x="605484" y="530749"/>
          <a:ext cx="7190979" cy="4551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335725" y="4906979"/>
            <a:ext cx="7625066" cy="13234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fr-BE" altLang="fr-FR" sz="1400" dirty="0" err="1">
                <a:solidFill>
                  <a:schemeClr val="tx2"/>
                </a:solidFill>
              </a:rPr>
              <a:t>Daling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vakanties</a:t>
            </a:r>
            <a:r>
              <a:rPr lang="fr-BE" altLang="fr-FR" sz="1400" dirty="0">
                <a:solidFill>
                  <a:schemeClr val="tx2"/>
                </a:solidFill>
              </a:rPr>
              <a:t> van max 1 </a:t>
            </a:r>
            <a:r>
              <a:rPr lang="fr-BE" altLang="fr-FR" sz="1400" dirty="0" err="1">
                <a:solidFill>
                  <a:schemeClr val="tx2"/>
                </a:solidFill>
              </a:rPr>
              <a:t>week</a:t>
            </a:r>
            <a:r>
              <a:rPr lang="fr-BE" altLang="fr-FR" sz="1400" dirty="0">
                <a:solidFill>
                  <a:schemeClr val="tx2"/>
                </a:solidFill>
              </a:rPr>
              <a:t> (42%, -3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), </a:t>
            </a:r>
            <a:r>
              <a:rPr lang="fr-BE" altLang="fr-FR" sz="1400" dirty="0" err="1">
                <a:solidFill>
                  <a:schemeClr val="tx2"/>
                </a:solidFill>
              </a:rPr>
              <a:t>vooral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NL (41%, -7 pts).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BE" altLang="fr-FR" sz="1200" dirty="0">
                <a:solidFill>
                  <a:schemeClr val="tx2"/>
                </a:solidFill>
              </a:rPr>
              <a:t>       Ter info: </a:t>
            </a:r>
            <a:r>
              <a:rPr lang="fr-BE" altLang="fr-FR" sz="1200" dirty="0" err="1">
                <a:solidFill>
                  <a:schemeClr val="tx2"/>
                </a:solidFill>
              </a:rPr>
              <a:t>voor</a:t>
            </a:r>
            <a:r>
              <a:rPr lang="fr-BE" altLang="fr-FR" sz="1200" dirty="0">
                <a:solidFill>
                  <a:schemeClr val="tx2"/>
                </a:solidFill>
              </a:rPr>
              <a:t> 45% van de </a:t>
            </a:r>
            <a:r>
              <a:rPr lang="fr-BE" altLang="fr-FR" sz="1200" dirty="0" err="1">
                <a:solidFill>
                  <a:schemeClr val="tx2"/>
                </a:solidFill>
              </a:rPr>
              <a:t>Belgen</a:t>
            </a:r>
            <a:r>
              <a:rPr lang="fr-BE" altLang="fr-FR" sz="1200" dirty="0">
                <a:solidFill>
                  <a:schemeClr val="tx2"/>
                </a:solidFill>
              </a:rPr>
              <a:t> die max. 1 </a:t>
            </a:r>
            <a:r>
              <a:rPr lang="fr-BE" altLang="fr-FR" sz="1200" dirty="0" err="1">
                <a:solidFill>
                  <a:schemeClr val="tx2"/>
                </a:solidFill>
              </a:rPr>
              <a:t>week</a:t>
            </a:r>
            <a:r>
              <a:rPr lang="fr-BE" altLang="fr-FR" sz="1200" dirty="0">
                <a:solidFill>
                  <a:schemeClr val="tx2"/>
                </a:solidFill>
              </a:rPr>
              <a:t> </a:t>
            </a:r>
            <a:r>
              <a:rPr lang="fr-BE" altLang="fr-FR" sz="1200" dirty="0" err="1">
                <a:solidFill>
                  <a:schemeClr val="tx2"/>
                </a:solidFill>
              </a:rPr>
              <a:t>vertrekken</a:t>
            </a:r>
            <a:r>
              <a:rPr lang="fr-BE" altLang="fr-FR" sz="1200" dirty="0">
                <a:solidFill>
                  <a:schemeClr val="tx2"/>
                </a:solidFill>
              </a:rPr>
              <a:t>, </a:t>
            </a:r>
            <a:r>
              <a:rPr lang="fr-BE" altLang="fr-FR" sz="1200" dirty="0" err="1">
                <a:solidFill>
                  <a:schemeClr val="tx2"/>
                </a:solidFill>
              </a:rPr>
              <a:t>beantwoordt</a:t>
            </a:r>
            <a:r>
              <a:rPr lang="fr-BE" altLang="fr-FR" sz="1200" dirty="0">
                <a:solidFill>
                  <a:schemeClr val="tx2"/>
                </a:solidFill>
              </a:rPr>
              <a:t> de reis </a:t>
            </a:r>
            <a:r>
              <a:rPr lang="fr-BE" altLang="fr-FR" sz="1200" dirty="0" err="1">
                <a:solidFill>
                  <a:schemeClr val="tx2"/>
                </a:solidFill>
              </a:rPr>
              <a:t>aan</a:t>
            </a:r>
            <a:r>
              <a:rPr lang="fr-BE" altLang="fr-FR" sz="1200" dirty="0">
                <a:solidFill>
                  <a:schemeClr val="tx2"/>
                </a:solidFill>
              </a:rPr>
              <a:t> </a:t>
            </a:r>
            <a:r>
              <a:rPr lang="fr-BE" altLang="fr-FR" sz="1200" dirty="0" err="1">
                <a:solidFill>
                  <a:schemeClr val="tx2"/>
                </a:solidFill>
              </a:rPr>
              <a:t>een</a:t>
            </a:r>
            <a:r>
              <a:rPr lang="fr-BE" altLang="fr-FR" sz="1200" dirty="0">
                <a:solidFill>
                  <a:schemeClr val="tx2"/>
                </a:solidFill>
              </a:rPr>
              <a:t> City trip</a:t>
            </a:r>
            <a:br>
              <a:rPr lang="fr-BE" altLang="fr-FR" sz="1200" dirty="0">
                <a:solidFill>
                  <a:schemeClr val="tx2"/>
                </a:solidFill>
              </a:rPr>
            </a:br>
            <a:endParaRPr lang="fr-BE" altLang="fr-FR" sz="1200" dirty="0">
              <a:solidFill>
                <a:schemeClr val="tx2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fr-BE" altLang="fr-FR" sz="1400" dirty="0" err="1">
                <a:solidFill>
                  <a:schemeClr val="tx2"/>
                </a:solidFill>
              </a:rPr>
              <a:t>Status</a:t>
            </a:r>
            <a:r>
              <a:rPr lang="fr-BE" altLang="fr-FR" sz="1400" dirty="0">
                <a:solidFill>
                  <a:schemeClr val="tx2"/>
                </a:solidFill>
              </a:rPr>
              <a:t> quo vs 2017 op </a:t>
            </a:r>
            <a:r>
              <a:rPr lang="fr-BE" altLang="fr-FR" sz="1400" dirty="0" err="1">
                <a:solidFill>
                  <a:schemeClr val="tx2"/>
                </a:solidFill>
              </a:rPr>
              <a:t>nationaal</a:t>
            </a:r>
            <a:r>
              <a:rPr lang="fr-BE" altLang="fr-FR" sz="1400" dirty="0">
                <a:solidFill>
                  <a:schemeClr val="tx2"/>
                </a:solidFill>
              </a:rPr>
              <a:t> niveau van </a:t>
            </a:r>
            <a:r>
              <a:rPr lang="fr-BE" altLang="fr-FR" sz="1400" dirty="0" err="1">
                <a:solidFill>
                  <a:schemeClr val="tx2"/>
                </a:solidFill>
              </a:rPr>
              <a:t>vakanties</a:t>
            </a:r>
            <a:r>
              <a:rPr lang="fr-BE" altLang="fr-FR" sz="1400" dirty="0">
                <a:solidFill>
                  <a:schemeClr val="tx2"/>
                </a:solidFill>
              </a:rPr>
              <a:t> van 2 </a:t>
            </a:r>
            <a:r>
              <a:rPr lang="fr-BE" altLang="fr-FR" sz="1400" dirty="0" err="1">
                <a:solidFill>
                  <a:schemeClr val="tx2"/>
                </a:solidFill>
              </a:rPr>
              <a:t>weken</a:t>
            </a:r>
            <a:r>
              <a:rPr lang="fr-BE" altLang="fr-FR" sz="1400" dirty="0">
                <a:solidFill>
                  <a:schemeClr val="tx2"/>
                </a:solidFill>
              </a:rPr>
              <a:t>, maar </a:t>
            </a:r>
            <a:r>
              <a:rPr lang="fr-BE" altLang="fr-FR" sz="1400" dirty="0" err="1">
                <a:solidFill>
                  <a:schemeClr val="tx2"/>
                </a:solidFill>
              </a:rPr>
              <a:t>stijging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NL (38%, +4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 en </a:t>
            </a:r>
            <a:r>
              <a:rPr lang="fr-BE" altLang="fr-FR" sz="1400" dirty="0" err="1">
                <a:solidFill>
                  <a:schemeClr val="tx2"/>
                </a:solidFill>
              </a:rPr>
              <a:t>daling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bij</a:t>
            </a:r>
            <a:r>
              <a:rPr lang="fr-BE" altLang="fr-FR" sz="1400" dirty="0">
                <a:solidFill>
                  <a:schemeClr val="tx2"/>
                </a:solidFill>
              </a:rPr>
              <a:t> de FR (33%, -3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fr-BE" altLang="fr-FR" sz="1400" dirty="0" err="1">
                <a:solidFill>
                  <a:schemeClr val="tx2"/>
                </a:solidFill>
              </a:rPr>
              <a:t>Stijging</a:t>
            </a:r>
            <a:r>
              <a:rPr lang="fr-BE" altLang="fr-FR" sz="1400" dirty="0">
                <a:solidFill>
                  <a:schemeClr val="tx2"/>
                </a:solidFill>
              </a:rPr>
              <a:t> van de </a:t>
            </a:r>
            <a:r>
              <a:rPr lang="fr-BE" altLang="fr-FR" sz="1400" dirty="0" err="1">
                <a:solidFill>
                  <a:schemeClr val="tx2"/>
                </a:solidFill>
              </a:rPr>
              <a:t>vakanties</a:t>
            </a:r>
            <a:r>
              <a:rPr lang="fr-BE" altLang="fr-FR" sz="1400" dirty="0">
                <a:solidFill>
                  <a:schemeClr val="tx2"/>
                </a:solidFill>
              </a:rPr>
              <a:t> van 3 </a:t>
            </a:r>
            <a:r>
              <a:rPr lang="fr-BE" altLang="fr-FR" sz="1400" dirty="0" err="1">
                <a:solidFill>
                  <a:schemeClr val="tx2"/>
                </a:solidFill>
              </a:rPr>
              <a:t>weken</a:t>
            </a:r>
            <a:r>
              <a:rPr lang="fr-BE" altLang="fr-FR" sz="1400" dirty="0">
                <a:solidFill>
                  <a:schemeClr val="tx2"/>
                </a:solidFill>
              </a:rPr>
              <a:t> en </a:t>
            </a:r>
            <a:r>
              <a:rPr lang="fr-BE" altLang="fr-FR" sz="1400" dirty="0" err="1">
                <a:solidFill>
                  <a:schemeClr val="tx2"/>
                </a:solidFill>
              </a:rPr>
              <a:t>meer</a:t>
            </a:r>
            <a:r>
              <a:rPr lang="fr-BE" altLang="fr-FR" sz="1400" dirty="0">
                <a:solidFill>
                  <a:schemeClr val="tx2"/>
                </a:solidFill>
              </a:rPr>
              <a:t>. </a:t>
            </a:r>
            <a:endParaRPr lang="fr-BE" altLang="fr-FR" sz="1200" dirty="0">
              <a:solidFill>
                <a:schemeClr val="tx2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02076" y="1585730"/>
            <a:ext cx="260545" cy="252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059213" y="1397005"/>
            <a:ext cx="224939" cy="188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119613" y="2029032"/>
            <a:ext cx="312820" cy="176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785316" y="2011528"/>
            <a:ext cx="274739" cy="211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562550" y="2370659"/>
            <a:ext cx="339615" cy="2697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293377" y="2699349"/>
            <a:ext cx="276954" cy="214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898668" y="2788932"/>
            <a:ext cx="269274" cy="196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71960" y="4048489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2018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353164" y="3681027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>
                <a:solidFill>
                  <a:schemeClr val="bg1">
                    <a:lumMod val="50000"/>
                  </a:schemeClr>
                </a:solidFill>
              </a:rPr>
              <a:t>2017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45" name="ZoneTexte 15"/>
          <p:cNvSpPr txBox="1"/>
          <p:nvPr/>
        </p:nvSpPr>
        <p:spPr>
          <a:xfrm>
            <a:off x="7302948" y="1659700"/>
            <a:ext cx="1748347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rgbClr val="314397"/>
                </a:solidFill>
              </a:rPr>
              <a:t>De </a:t>
            </a:r>
            <a:r>
              <a:rPr lang="fr-BE" sz="1400" dirty="0" err="1">
                <a:solidFill>
                  <a:srgbClr val="314397"/>
                </a:solidFill>
              </a:rPr>
              <a:t>korte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verblijven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nemen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af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ten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voordele</a:t>
            </a:r>
            <a:r>
              <a:rPr lang="fr-BE" sz="1400" dirty="0">
                <a:solidFill>
                  <a:srgbClr val="314397"/>
                </a:solidFill>
              </a:rPr>
              <a:t> van de lange </a:t>
            </a:r>
            <a:r>
              <a:rPr lang="fr-BE" sz="1400" dirty="0" err="1">
                <a:solidFill>
                  <a:srgbClr val="314397"/>
                </a:solidFill>
              </a:rPr>
              <a:t>verblijven</a:t>
            </a:r>
            <a:endParaRPr lang="en-US" sz="1400" dirty="0">
              <a:solidFill>
                <a:srgbClr val="314397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B6B413-F4CB-464C-9D5E-67646F08B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10" y="1090117"/>
            <a:ext cx="1480687" cy="1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>
            <a:spLocks noGrp="1"/>
          </p:cNvSpPr>
          <p:nvPr>
            <p:ph type="ctrTitle"/>
          </p:nvPr>
        </p:nvSpPr>
        <p:spPr>
          <a:xfrm>
            <a:off x="347300" y="274624"/>
            <a:ext cx="7161600" cy="471604"/>
          </a:xfrm>
        </p:spPr>
        <p:txBody>
          <a:bodyPr/>
          <a:lstStyle/>
          <a:p>
            <a:r>
              <a:rPr lang="fr-BE" sz="2400" b="1" dirty="0" err="1"/>
              <a:t>Vakantieplannen</a:t>
            </a:r>
            <a:r>
              <a:rPr lang="fr-BE" sz="2400" b="1" dirty="0"/>
              <a:t> en </a:t>
            </a:r>
            <a:r>
              <a:rPr lang="fr-BE" sz="2400" b="1" dirty="0" err="1"/>
              <a:t>duur</a:t>
            </a:r>
            <a:r>
              <a:rPr lang="fr-BE" sz="2400" b="1" dirty="0"/>
              <a:t> van de </a:t>
            </a:r>
            <a:r>
              <a:rPr lang="fr-BE" sz="2400" b="1" dirty="0" err="1"/>
              <a:t>zomervakantie</a:t>
            </a:r>
            <a:r>
              <a:rPr lang="fr-BE" sz="2400" b="1" dirty="0"/>
              <a:t> 2018 (</a:t>
            </a:r>
            <a:r>
              <a:rPr lang="fr-BE" sz="2400" b="1" dirty="0" err="1"/>
              <a:t>België</a:t>
            </a:r>
            <a:r>
              <a:rPr lang="fr-BE" sz="2400" b="1" dirty="0"/>
              <a:t> FR/NL)</a:t>
            </a:r>
            <a:br>
              <a:rPr lang="fr-BE" sz="2400" b="1" dirty="0"/>
            </a:br>
            <a:endParaRPr lang="fr-BE" sz="2400" b="1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756331284"/>
              </p:ext>
            </p:extLst>
          </p:nvPr>
        </p:nvGraphicFramePr>
        <p:xfrm>
          <a:off x="96679" y="903754"/>
          <a:ext cx="8965260" cy="510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4389120" y="1345222"/>
            <a:ext cx="19251" cy="32052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34572" y="5290788"/>
            <a:ext cx="8601204" cy="7386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De </a:t>
            </a:r>
            <a:r>
              <a:rPr lang="fr-BE" sz="1400" dirty="0" err="1">
                <a:solidFill>
                  <a:schemeClr val="tx2"/>
                </a:solidFill>
              </a:rPr>
              <a:t>Belgen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vertrekken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iets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minder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vaak</a:t>
            </a:r>
            <a:r>
              <a:rPr lang="fr-BE" sz="1400" dirty="0">
                <a:solidFill>
                  <a:schemeClr val="tx2"/>
                </a:solidFill>
              </a:rPr>
              <a:t> maar 1 </a:t>
            </a:r>
            <a:r>
              <a:rPr lang="fr-BE" sz="1400" dirty="0" err="1">
                <a:solidFill>
                  <a:schemeClr val="tx2"/>
                </a:solidFill>
              </a:rPr>
              <a:t>keer</a:t>
            </a:r>
            <a:r>
              <a:rPr lang="fr-BE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De </a:t>
            </a:r>
            <a:r>
              <a:rPr lang="fr-BE" sz="1400" dirty="0" err="1">
                <a:solidFill>
                  <a:schemeClr val="tx2"/>
                </a:solidFill>
              </a:rPr>
              <a:t>veelvoudige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vertrekken</a:t>
            </a:r>
            <a:r>
              <a:rPr lang="fr-BE" sz="1400" dirty="0">
                <a:solidFill>
                  <a:schemeClr val="tx2"/>
                </a:solidFill>
              </a:rPr>
              <a:t> en lange </a:t>
            </a:r>
            <a:r>
              <a:rPr lang="fr-BE" sz="1400" dirty="0" err="1">
                <a:solidFill>
                  <a:schemeClr val="tx2"/>
                </a:solidFill>
              </a:rPr>
              <a:t>verblijven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stijgen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licht</a:t>
            </a:r>
            <a:r>
              <a:rPr lang="fr-BE" sz="140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Hun </a:t>
            </a:r>
            <a:r>
              <a:rPr lang="fr-BE" sz="1400" dirty="0" err="1">
                <a:solidFill>
                  <a:schemeClr val="tx2"/>
                </a:solidFill>
              </a:rPr>
              <a:t>gemiddelde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vakantieduur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is</a:t>
            </a:r>
            <a:r>
              <a:rPr lang="fr-BE" sz="1400" dirty="0">
                <a:solidFill>
                  <a:schemeClr val="tx2"/>
                </a:solidFill>
              </a:rPr>
              <a:t> 1.9 </a:t>
            </a:r>
            <a:r>
              <a:rPr lang="fr-BE" sz="1400" dirty="0" err="1">
                <a:solidFill>
                  <a:schemeClr val="tx2"/>
                </a:solidFill>
              </a:rPr>
              <a:t>weken</a:t>
            </a:r>
            <a:r>
              <a:rPr lang="fr-B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736320"/>
            <a:ext cx="5078833" cy="590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3838E0-474B-40C7-AC8F-CC2F5C4CA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80" y="1486582"/>
            <a:ext cx="1378598" cy="15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20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99" y="0"/>
            <a:ext cx="9797143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10255" y="215034"/>
            <a:ext cx="8442074" cy="701731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fr-FR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zomervakantiebestemmingen</a:t>
            </a:r>
            <a:endParaRPr lang="fr-FR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5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5"/>
          <p:cNvSpPr>
            <a:spLocks noGrp="1"/>
          </p:cNvSpPr>
          <p:nvPr>
            <p:ph type="ctrTitle"/>
          </p:nvPr>
        </p:nvSpPr>
        <p:spPr>
          <a:xfrm>
            <a:off x="338346" y="318266"/>
            <a:ext cx="8386686" cy="557458"/>
          </a:xfrm>
        </p:spPr>
        <p:txBody>
          <a:bodyPr/>
          <a:lstStyle/>
          <a:p>
            <a:r>
              <a:rPr lang="fr-BE" sz="2400" b="1" dirty="0" err="1">
                <a:latin typeface="+mj-lt"/>
              </a:rPr>
              <a:t>Vakantie</a:t>
            </a:r>
            <a:r>
              <a:rPr lang="fr-BE" sz="2400" b="1" dirty="0">
                <a:latin typeface="+mj-lt"/>
              </a:rPr>
              <a:t> in </a:t>
            </a:r>
            <a:r>
              <a:rPr lang="fr-BE" sz="2400" b="1" dirty="0" err="1">
                <a:latin typeface="+mj-lt"/>
              </a:rPr>
              <a:t>eigen</a:t>
            </a:r>
            <a:r>
              <a:rPr lang="fr-BE" sz="2400" b="1" dirty="0">
                <a:latin typeface="+mj-lt"/>
              </a:rPr>
              <a:t> land</a:t>
            </a:r>
            <a:br>
              <a:rPr lang="fr-BE" sz="2400" dirty="0"/>
            </a:br>
            <a:endParaRPr lang="fr-BE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538734" y="5336271"/>
            <a:ext cx="725508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fr-BE" sz="1400" kern="0" dirty="0" err="1">
                <a:solidFill>
                  <a:schemeClr val="tx2"/>
                </a:solidFill>
              </a:rPr>
              <a:t>Vakanties</a:t>
            </a:r>
            <a:r>
              <a:rPr lang="fr-BE" sz="1400" kern="0" dirty="0">
                <a:solidFill>
                  <a:schemeClr val="tx2"/>
                </a:solidFill>
              </a:rPr>
              <a:t> in </a:t>
            </a:r>
            <a:r>
              <a:rPr lang="fr-BE" sz="1400" kern="0" dirty="0" err="1">
                <a:solidFill>
                  <a:schemeClr val="tx2"/>
                </a:solidFill>
              </a:rPr>
              <a:t>eigen</a:t>
            </a:r>
            <a:r>
              <a:rPr lang="fr-BE" sz="1400" kern="0" dirty="0">
                <a:solidFill>
                  <a:schemeClr val="tx2"/>
                </a:solidFill>
              </a:rPr>
              <a:t> land </a:t>
            </a:r>
            <a:r>
              <a:rPr lang="fr-BE" sz="1400" kern="0" dirty="0" err="1">
                <a:solidFill>
                  <a:schemeClr val="tx2"/>
                </a:solidFill>
              </a:rPr>
              <a:t>blijven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een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meerderheid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vormen</a:t>
            </a:r>
            <a:r>
              <a:rPr lang="fr-BE" sz="1400" kern="0" dirty="0">
                <a:solidFill>
                  <a:schemeClr val="tx2"/>
                </a:solidFill>
              </a:rPr>
              <a:t>, </a:t>
            </a:r>
            <a:r>
              <a:rPr lang="fr-BE" sz="1400" kern="0" dirty="0" err="1">
                <a:solidFill>
                  <a:schemeClr val="tx2"/>
                </a:solidFill>
              </a:rPr>
              <a:t>vooral</a:t>
            </a:r>
            <a:r>
              <a:rPr lang="fr-BE" sz="1400" kern="0" dirty="0">
                <a:solidFill>
                  <a:schemeClr val="tx2"/>
                </a:solidFill>
              </a:rPr>
              <a:t> in de </a:t>
            </a:r>
            <a:r>
              <a:rPr lang="fr-BE" sz="1400" kern="0" dirty="0" err="1">
                <a:solidFill>
                  <a:schemeClr val="tx2"/>
                </a:solidFill>
              </a:rPr>
              <a:t>Zuid-Europese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landen</a:t>
            </a:r>
            <a:r>
              <a:rPr lang="fr-BE" sz="1400" kern="0" dirty="0">
                <a:solidFill>
                  <a:schemeClr val="tx2"/>
                </a:solidFill>
              </a:rPr>
              <a:t> (</a:t>
            </a:r>
            <a:r>
              <a:rPr lang="fr-BE" sz="1400" kern="0" dirty="0" err="1">
                <a:solidFill>
                  <a:schemeClr val="tx2"/>
                </a:solidFill>
              </a:rPr>
              <a:t>Frankrijk</a:t>
            </a:r>
            <a:r>
              <a:rPr lang="fr-BE" sz="1400" kern="0" dirty="0">
                <a:solidFill>
                  <a:schemeClr val="tx2"/>
                </a:solidFill>
              </a:rPr>
              <a:t>, </a:t>
            </a:r>
            <a:r>
              <a:rPr lang="fr-BE" sz="1400" kern="0" dirty="0" err="1">
                <a:solidFill>
                  <a:schemeClr val="tx2"/>
                </a:solidFill>
              </a:rPr>
              <a:t>Italië</a:t>
            </a:r>
            <a:r>
              <a:rPr lang="fr-BE" sz="1400" kern="0" dirty="0">
                <a:solidFill>
                  <a:schemeClr val="tx2"/>
                </a:solidFill>
              </a:rPr>
              <a:t>, </a:t>
            </a:r>
            <a:r>
              <a:rPr lang="fr-BE" sz="1400" kern="0" dirty="0" err="1">
                <a:solidFill>
                  <a:schemeClr val="tx2"/>
                </a:solidFill>
              </a:rPr>
              <a:t>Spanje</a:t>
            </a:r>
            <a:r>
              <a:rPr lang="fr-BE" sz="1400" kern="0" dirty="0">
                <a:solidFill>
                  <a:schemeClr val="tx2"/>
                </a:solidFill>
              </a:rPr>
              <a:t>). </a:t>
            </a:r>
            <a:r>
              <a:rPr lang="fr-BE" sz="1400" kern="0" dirty="0" err="1">
                <a:solidFill>
                  <a:schemeClr val="tx2"/>
                </a:solidFill>
              </a:rPr>
              <a:t>België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scoort</a:t>
            </a:r>
            <a:r>
              <a:rPr lang="fr-BE" sz="1400" kern="0" dirty="0">
                <a:solidFill>
                  <a:schemeClr val="tx2"/>
                </a:solidFill>
              </a:rPr>
              <a:t> het </a:t>
            </a:r>
            <a:r>
              <a:rPr lang="fr-BE" sz="1400" kern="0" dirty="0" err="1">
                <a:solidFill>
                  <a:schemeClr val="tx2"/>
                </a:solidFill>
              </a:rPr>
              <a:t>zwakst</a:t>
            </a:r>
            <a:r>
              <a:rPr lang="fr-BE" sz="1400" kern="0" dirty="0">
                <a:solidFill>
                  <a:schemeClr val="tx2"/>
                </a:solidFill>
              </a:rPr>
              <a:t> (16%), net </a:t>
            </a:r>
            <a:r>
              <a:rPr lang="fr-BE" sz="1400" kern="0" dirty="0" err="1">
                <a:solidFill>
                  <a:schemeClr val="tx2"/>
                </a:solidFill>
              </a:rPr>
              <a:t>als</a:t>
            </a:r>
            <a:r>
              <a:rPr lang="fr-BE" sz="1400" kern="0" dirty="0">
                <a:solidFill>
                  <a:schemeClr val="tx2"/>
                </a:solidFill>
              </a:rPr>
              <a:t> in 2017</a:t>
            </a:r>
            <a:endParaRPr lang="x-none" sz="1400" kern="0" dirty="0">
              <a:solidFill>
                <a:schemeClr val="tx2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grpSp>
        <p:nvGrpSpPr>
          <p:cNvPr id="71" name="Groupe 120"/>
          <p:cNvGrpSpPr/>
          <p:nvPr/>
        </p:nvGrpSpPr>
        <p:grpSpPr>
          <a:xfrm>
            <a:off x="6078933" y="1901703"/>
            <a:ext cx="3010814" cy="2322171"/>
            <a:chOff x="7495333" y="3087835"/>
            <a:chExt cx="1830389" cy="1452563"/>
          </a:xfrm>
        </p:grpSpPr>
        <p:sp>
          <p:nvSpPr>
            <p:cNvPr id="72" name="Freeform 507"/>
            <p:cNvSpPr>
              <a:spLocks/>
            </p:cNvSpPr>
            <p:nvPr/>
          </p:nvSpPr>
          <p:spPr bwMode="auto">
            <a:xfrm>
              <a:off x="7817597" y="3087835"/>
              <a:ext cx="1508125" cy="1047750"/>
            </a:xfrm>
            <a:custGeom>
              <a:avLst/>
              <a:gdLst>
                <a:gd name="T0" fmla="*/ 2147483647 w 950"/>
                <a:gd name="T1" fmla="*/ 2147483647 h 660"/>
                <a:gd name="T2" fmla="*/ 2147483647 w 950"/>
                <a:gd name="T3" fmla="*/ 2147483647 h 660"/>
                <a:gd name="T4" fmla="*/ 2147483647 w 950"/>
                <a:gd name="T5" fmla="*/ 2147483647 h 660"/>
                <a:gd name="T6" fmla="*/ 2147483647 w 950"/>
                <a:gd name="T7" fmla="*/ 2147483647 h 660"/>
                <a:gd name="T8" fmla="*/ 2147483647 w 950"/>
                <a:gd name="T9" fmla="*/ 2147483647 h 660"/>
                <a:gd name="T10" fmla="*/ 2147483647 w 950"/>
                <a:gd name="T11" fmla="*/ 2147483647 h 660"/>
                <a:gd name="T12" fmla="*/ 2147483647 w 950"/>
                <a:gd name="T13" fmla="*/ 2147483647 h 660"/>
                <a:gd name="T14" fmla="*/ 2147483647 w 950"/>
                <a:gd name="T15" fmla="*/ 2147483647 h 660"/>
                <a:gd name="T16" fmla="*/ 2147483647 w 950"/>
                <a:gd name="T17" fmla="*/ 2147483647 h 660"/>
                <a:gd name="T18" fmla="*/ 2147483647 w 950"/>
                <a:gd name="T19" fmla="*/ 2147483647 h 660"/>
                <a:gd name="T20" fmla="*/ 2147483647 w 950"/>
                <a:gd name="T21" fmla="*/ 2147483647 h 660"/>
                <a:gd name="T22" fmla="*/ 2147483647 w 950"/>
                <a:gd name="T23" fmla="*/ 2147483647 h 660"/>
                <a:gd name="T24" fmla="*/ 2147483647 w 950"/>
                <a:gd name="T25" fmla="*/ 2147483647 h 660"/>
                <a:gd name="T26" fmla="*/ 2147483647 w 950"/>
                <a:gd name="T27" fmla="*/ 2147483647 h 660"/>
                <a:gd name="T28" fmla="*/ 2147483647 w 950"/>
                <a:gd name="T29" fmla="*/ 2147483647 h 660"/>
                <a:gd name="T30" fmla="*/ 2147483647 w 950"/>
                <a:gd name="T31" fmla="*/ 2147483647 h 660"/>
                <a:gd name="T32" fmla="*/ 2147483647 w 950"/>
                <a:gd name="T33" fmla="*/ 2147483647 h 660"/>
                <a:gd name="T34" fmla="*/ 2147483647 w 950"/>
                <a:gd name="T35" fmla="*/ 2147483647 h 660"/>
                <a:gd name="T36" fmla="*/ 2147483647 w 950"/>
                <a:gd name="T37" fmla="*/ 2147483647 h 660"/>
                <a:gd name="T38" fmla="*/ 2147483647 w 950"/>
                <a:gd name="T39" fmla="*/ 2147483647 h 660"/>
                <a:gd name="T40" fmla="*/ 2147483647 w 950"/>
                <a:gd name="T41" fmla="*/ 2147483647 h 660"/>
                <a:gd name="T42" fmla="*/ 2147483647 w 950"/>
                <a:gd name="T43" fmla="*/ 2147483647 h 660"/>
                <a:gd name="T44" fmla="*/ 2147483647 w 950"/>
                <a:gd name="T45" fmla="*/ 2147483647 h 660"/>
                <a:gd name="T46" fmla="*/ 2147483647 w 950"/>
                <a:gd name="T47" fmla="*/ 2147483647 h 660"/>
                <a:gd name="T48" fmla="*/ 2147483647 w 950"/>
                <a:gd name="T49" fmla="*/ 2147483647 h 660"/>
                <a:gd name="T50" fmla="*/ 2147483647 w 950"/>
                <a:gd name="T51" fmla="*/ 2147483647 h 660"/>
                <a:gd name="T52" fmla="*/ 2147483647 w 950"/>
                <a:gd name="T53" fmla="*/ 2147483647 h 660"/>
                <a:gd name="T54" fmla="*/ 2147483647 w 950"/>
                <a:gd name="T55" fmla="*/ 2147483647 h 660"/>
                <a:gd name="T56" fmla="*/ 2147483647 w 950"/>
                <a:gd name="T57" fmla="*/ 2147483647 h 660"/>
                <a:gd name="T58" fmla="*/ 2147483647 w 950"/>
                <a:gd name="T59" fmla="*/ 2147483647 h 660"/>
                <a:gd name="T60" fmla="*/ 2147483647 w 950"/>
                <a:gd name="T61" fmla="*/ 2147483647 h 660"/>
                <a:gd name="T62" fmla="*/ 2147483647 w 950"/>
                <a:gd name="T63" fmla="*/ 2147483647 h 660"/>
                <a:gd name="T64" fmla="*/ 2147483647 w 950"/>
                <a:gd name="T65" fmla="*/ 2147483647 h 660"/>
                <a:gd name="T66" fmla="*/ 2147483647 w 950"/>
                <a:gd name="T67" fmla="*/ 2147483647 h 660"/>
                <a:gd name="T68" fmla="*/ 2147483647 w 950"/>
                <a:gd name="T69" fmla="*/ 2147483647 h 660"/>
                <a:gd name="T70" fmla="*/ 2147483647 w 950"/>
                <a:gd name="T71" fmla="*/ 2147483647 h 660"/>
                <a:gd name="T72" fmla="*/ 2147483647 w 950"/>
                <a:gd name="T73" fmla="*/ 2147483647 h 660"/>
                <a:gd name="T74" fmla="*/ 2147483647 w 950"/>
                <a:gd name="T75" fmla="*/ 2147483647 h 660"/>
                <a:gd name="T76" fmla="*/ 2147483647 w 950"/>
                <a:gd name="T77" fmla="*/ 2147483647 h 660"/>
                <a:gd name="T78" fmla="*/ 2147483647 w 950"/>
                <a:gd name="T79" fmla="*/ 2147483647 h 660"/>
                <a:gd name="T80" fmla="*/ 2147483647 w 950"/>
                <a:gd name="T81" fmla="*/ 2147483647 h 660"/>
                <a:gd name="T82" fmla="*/ 2147483647 w 950"/>
                <a:gd name="T83" fmla="*/ 2147483647 h 660"/>
                <a:gd name="T84" fmla="*/ 2147483647 w 950"/>
                <a:gd name="T85" fmla="*/ 2147483647 h 660"/>
                <a:gd name="T86" fmla="*/ 2147483647 w 950"/>
                <a:gd name="T87" fmla="*/ 2147483647 h 660"/>
                <a:gd name="T88" fmla="*/ 2147483647 w 950"/>
                <a:gd name="T89" fmla="*/ 2147483647 h 660"/>
                <a:gd name="T90" fmla="*/ 2147483647 w 950"/>
                <a:gd name="T91" fmla="*/ 2147483647 h 660"/>
                <a:gd name="T92" fmla="*/ 2147483647 w 950"/>
                <a:gd name="T93" fmla="*/ 2147483647 h 660"/>
                <a:gd name="T94" fmla="*/ 2147483647 w 950"/>
                <a:gd name="T95" fmla="*/ 2147483647 h 660"/>
                <a:gd name="T96" fmla="*/ 2147483647 w 950"/>
                <a:gd name="T97" fmla="*/ 2147483647 h 660"/>
                <a:gd name="T98" fmla="*/ 2147483647 w 950"/>
                <a:gd name="T99" fmla="*/ 2147483647 h 660"/>
                <a:gd name="T100" fmla="*/ 2147483647 w 950"/>
                <a:gd name="T101" fmla="*/ 2147483647 h 660"/>
                <a:gd name="T102" fmla="*/ 2147483647 w 950"/>
                <a:gd name="T103" fmla="*/ 2147483647 h 660"/>
                <a:gd name="T104" fmla="*/ 2147483647 w 950"/>
                <a:gd name="T105" fmla="*/ 2147483647 h 660"/>
                <a:gd name="T106" fmla="*/ 2147483647 w 950"/>
                <a:gd name="T107" fmla="*/ 2147483647 h 660"/>
                <a:gd name="T108" fmla="*/ 2147483647 w 950"/>
                <a:gd name="T109" fmla="*/ 2147483647 h 660"/>
                <a:gd name="T110" fmla="*/ 2147483647 w 950"/>
                <a:gd name="T111" fmla="*/ 2147483647 h 660"/>
                <a:gd name="T112" fmla="*/ 2147483647 w 950"/>
                <a:gd name="T113" fmla="*/ 2147483647 h 660"/>
                <a:gd name="T114" fmla="*/ 2147483647 w 950"/>
                <a:gd name="T115" fmla="*/ 2147483647 h 660"/>
                <a:gd name="T116" fmla="*/ 2147483647 w 950"/>
                <a:gd name="T117" fmla="*/ 2147483647 h 660"/>
                <a:gd name="T118" fmla="*/ 2147483647 w 950"/>
                <a:gd name="T119" fmla="*/ 2147483647 h 660"/>
                <a:gd name="T120" fmla="*/ 2147483647 w 950"/>
                <a:gd name="T121" fmla="*/ 2147483647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0"/>
                <a:gd name="T184" fmla="*/ 0 h 660"/>
                <a:gd name="T185" fmla="*/ 950 w 950"/>
                <a:gd name="T186" fmla="*/ 660 h 6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solidFill>
              <a:srgbClr val="CFD1D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33"/>
            <p:cNvSpPr>
              <a:spLocks/>
            </p:cNvSpPr>
            <p:nvPr/>
          </p:nvSpPr>
          <p:spPr bwMode="auto">
            <a:xfrm>
              <a:off x="8168434" y="3135461"/>
              <a:ext cx="777875" cy="390525"/>
            </a:xfrm>
            <a:custGeom>
              <a:avLst/>
              <a:gdLst>
                <a:gd name="T0" fmla="*/ 2147483647 w 595"/>
                <a:gd name="T1" fmla="*/ 2147483647 h 301"/>
                <a:gd name="T2" fmla="*/ 2147483647 w 595"/>
                <a:gd name="T3" fmla="*/ 2147483647 h 301"/>
                <a:gd name="T4" fmla="*/ 2147483647 w 595"/>
                <a:gd name="T5" fmla="*/ 2147483647 h 301"/>
                <a:gd name="T6" fmla="*/ 2147483647 w 595"/>
                <a:gd name="T7" fmla="*/ 2147483647 h 301"/>
                <a:gd name="T8" fmla="*/ 2147483647 w 595"/>
                <a:gd name="T9" fmla="*/ 2147483647 h 301"/>
                <a:gd name="T10" fmla="*/ 2147483647 w 595"/>
                <a:gd name="T11" fmla="*/ 2147483647 h 301"/>
                <a:gd name="T12" fmla="*/ 2147483647 w 595"/>
                <a:gd name="T13" fmla="*/ 2147483647 h 301"/>
                <a:gd name="T14" fmla="*/ 2147483647 w 595"/>
                <a:gd name="T15" fmla="*/ 2147483647 h 301"/>
                <a:gd name="T16" fmla="*/ 2147483647 w 595"/>
                <a:gd name="T17" fmla="*/ 2147483647 h 301"/>
                <a:gd name="T18" fmla="*/ 2147483647 w 595"/>
                <a:gd name="T19" fmla="*/ 2147483647 h 301"/>
                <a:gd name="T20" fmla="*/ 2147483647 w 595"/>
                <a:gd name="T21" fmla="*/ 2147483647 h 301"/>
                <a:gd name="T22" fmla="*/ 2147483647 w 595"/>
                <a:gd name="T23" fmla="*/ 2147483647 h 301"/>
                <a:gd name="T24" fmla="*/ 2147483647 w 595"/>
                <a:gd name="T25" fmla="*/ 2147483647 h 301"/>
                <a:gd name="T26" fmla="*/ 2147483647 w 595"/>
                <a:gd name="T27" fmla="*/ 2147483647 h 301"/>
                <a:gd name="T28" fmla="*/ 2147483647 w 595"/>
                <a:gd name="T29" fmla="*/ 2147483647 h 301"/>
                <a:gd name="T30" fmla="*/ 2147483647 w 595"/>
                <a:gd name="T31" fmla="*/ 2147483647 h 301"/>
                <a:gd name="T32" fmla="*/ 2147483647 w 595"/>
                <a:gd name="T33" fmla="*/ 2147483647 h 301"/>
                <a:gd name="T34" fmla="*/ 2147483647 w 595"/>
                <a:gd name="T35" fmla="*/ 2147483647 h 301"/>
                <a:gd name="T36" fmla="*/ 2147483647 w 595"/>
                <a:gd name="T37" fmla="*/ 2147483647 h 301"/>
                <a:gd name="T38" fmla="*/ 2147483647 w 595"/>
                <a:gd name="T39" fmla="*/ 2147483647 h 301"/>
                <a:gd name="T40" fmla="*/ 2147483647 w 595"/>
                <a:gd name="T41" fmla="*/ 2147483647 h 301"/>
                <a:gd name="T42" fmla="*/ 2147483647 w 595"/>
                <a:gd name="T43" fmla="*/ 0 h 301"/>
                <a:gd name="T44" fmla="*/ 2147483647 w 595"/>
                <a:gd name="T45" fmla="*/ 2147483647 h 301"/>
                <a:gd name="T46" fmla="*/ 2147483647 w 595"/>
                <a:gd name="T47" fmla="*/ 2147483647 h 301"/>
                <a:gd name="T48" fmla="*/ 2147483647 w 595"/>
                <a:gd name="T49" fmla="*/ 2147483647 h 301"/>
                <a:gd name="T50" fmla="*/ 2147483647 w 595"/>
                <a:gd name="T51" fmla="*/ 2147483647 h 301"/>
                <a:gd name="T52" fmla="*/ 2147483647 w 595"/>
                <a:gd name="T53" fmla="*/ 2147483647 h 301"/>
                <a:gd name="T54" fmla="*/ 0 w 595"/>
                <a:gd name="T55" fmla="*/ 2147483647 h 301"/>
                <a:gd name="T56" fmla="*/ 2147483647 w 595"/>
                <a:gd name="T57" fmla="*/ 2147483647 h 301"/>
                <a:gd name="T58" fmla="*/ 2147483647 w 595"/>
                <a:gd name="T59" fmla="*/ 2147483647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95"/>
                <a:gd name="T91" fmla="*/ 0 h 301"/>
                <a:gd name="T92" fmla="*/ 595 w 595"/>
                <a:gd name="T93" fmla="*/ 301 h 30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295"/>
            <p:cNvSpPr>
              <a:spLocks/>
            </p:cNvSpPr>
            <p:nvPr/>
          </p:nvSpPr>
          <p:spPr bwMode="auto">
            <a:xfrm>
              <a:off x="7495333" y="3645048"/>
              <a:ext cx="438150" cy="417512"/>
            </a:xfrm>
            <a:custGeom>
              <a:avLst/>
              <a:gdLst>
                <a:gd name="T0" fmla="*/ 11649570 w 10944"/>
                <a:gd name="T1" fmla="*/ 15612565 h 10652"/>
                <a:gd name="T2" fmla="*/ 12922423 w 10944"/>
                <a:gd name="T3" fmla="*/ 14869455 h 10652"/>
                <a:gd name="T4" fmla="*/ 11553405 w 10944"/>
                <a:gd name="T5" fmla="*/ 12451359 h 10652"/>
                <a:gd name="T6" fmla="*/ 11816279 w 10944"/>
                <a:gd name="T7" fmla="*/ 11514819 h 10652"/>
                <a:gd name="T8" fmla="*/ 12310038 w 10944"/>
                <a:gd name="T9" fmla="*/ 10925238 h 10652"/>
                <a:gd name="T10" fmla="*/ 13584492 w 10944"/>
                <a:gd name="T11" fmla="*/ 10807024 h 10652"/>
                <a:gd name="T12" fmla="*/ 15177950 w 10944"/>
                <a:gd name="T13" fmla="*/ 7796288 h 10652"/>
                <a:gd name="T14" fmla="*/ 16058053 w 10944"/>
                <a:gd name="T15" fmla="*/ 5858730 h 10652"/>
                <a:gd name="T16" fmla="*/ 16599895 w 10944"/>
                <a:gd name="T17" fmla="*/ 3879741 h 10652"/>
                <a:gd name="T18" fmla="*/ 15570699 w 10944"/>
                <a:gd name="T19" fmla="*/ 3185783 h 10652"/>
                <a:gd name="T20" fmla="*/ 15692527 w 10944"/>
                <a:gd name="T21" fmla="*/ 1733349 h 10652"/>
                <a:gd name="T22" fmla="*/ 17468748 w 10944"/>
                <a:gd name="T23" fmla="*/ 1300394 h 10652"/>
                <a:gd name="T24" fmla="*/ 17140135 w 10944"/>
                <a:gd name="T25" fmla="*/ 717006 h 10652"/>
                <a:gd name="T26" fmla="*/ 16405922 w 10944"/>
                <a:gd name="T27" fmla="*/ 274801 h 10652"/>
                <a:gd name="T28" fmla="*/ 15463283 w 10944"/>
                <a:gd name="T29" fmla="*/ 1529 h 10652"/>
                <a:gd name="T30" fmla="*/ 13459461 w 10944"/>
                <a:gd name="T31" fmla="*/ 363853 h 10652"/>
                <a:gd name="T32" fmla="*/ 12484793 w 10944"/>
                <a:gd name="T33" fmla="*/ 403794 h 10652"/>
                <a:gd name="T34" fmla="*/ 11359432 w 10944"/>
                <a:gd name="T35" fmla="*/ 879746 h 10652"/>
                <a:gd name="T36" fmla="*/ 11114134 w 10944"/>
                <a:gd name="T37" fmla="*/ 2491824 h 10652"/>
                <a:gd name="T38" fmla="*/ 11114134 w 10944"/>
                <a:gd name="T39" fmla="*/ 3185783 h 10652"/>
                <a:gd name="T40" fmla="*/ 10769467 w 10944"/>
                <a:gd name="T41" fmla="*/ 3532743 h 10652"/>
                <a:gd name="T42" fmla="*/ 10379918 w 10944"/>
                <a:gd name="T43" fmla="*/ 4734872 h 10652"/>
                <a:gd name="T44" fmla="*/ 8369689 w 10944"/>
                <a:gd name="T45" fmla="*/ 5620773 h 10652"/>
                <a:gd name="T46" fmla="*/ 7342095 w 10944"/>
                <a:gd name="T47" fmla="*/ 6314732 h 10652"/>
                <a:gd name="T48" fmla="*/ 6311338 w 10944"/>
                <a:gd name="T49" fmla="*/ 7694967 h 10652"/>
                <a:gd name="T50" fmla="*/ 4256188 w 10944"/>
                <a:gd name="T51" fmla="*/ 8052705 h 10652"/>
                <a:gd name="T52" fmla="*/ 2274785 w 10944"/>
                <a:gd name="T53" fmla="*/ 9611045 h 10652"/>
                <a:gd name="T54" fmla="*/ 270921 w 10944"/>
                <a:gd name="T55" fmla="*/ 9515839 h 10652"/>
                <a:gd name="T56" fmla="*/ 1123760 w 10944"/>
                <a:gd name="T57" fmla="*/ 10759440 h 10652"/>
                <a:gd name="T58" fmla="*/ 2133699 w 10944"/>
                <a:gd name="T59" fmla="*/ 11244604 h 10652"/>
                <a:gd name="T60" fmla="*/ 2160963 w 10944"/>
                <a:gd name="T61" fmla="*/ 11743564 h 10652"/>
                <a:gd name="T62" fmla="*/ 2199438 w 10944"/>
                <a:gd name="T63" fmla="*/ 12224142 h 10652"/>
                <a:gd name="T64" fmla="*/ 1623926 w 10944"/>
                <a:gd name="T65" fmla="*/ 12488203 h 10652"/>
                <a:gd name="T66" fmla="*/ 516179 w 10944"/>
                <a:gd name="T67" fmla="*/ 13374063 h 10652"/>
                <a:gd name="T68" fmla="*/ 750228 w 10944"/>
                <a:gd name="T69" fmla="*/ 14095655 h 10652"/>
                <a:gd name="T70" fmla="*/ 9810852 w 10944"/>
                <a:gd name="T71" fmla="*/ 16354107 h 10652"/>
                <a:gd name="T72" fmla="*/ 10229264 w 10944"/>
                <a:gd name="T73" fmla="*/ 16126890 h 10652"/>
                <a:gd name="T74" fmla="*/ 11649570 w 10944"/>
                <a:gd name="T75" fmla="*/ 15612565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944"/>
                <a:gd name="T115" fmla="*/ 0 h 10652"/>
                <a:gd name="T116" fmla="*/ 10944 w 10944"/>
                <a:gd name="T117" fmla="*/ 10652 h 106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296"/>
            <p:cNvSpPr>
              <a:spLocks/>
            </p:cNvSpPr>
            <p:nvPr/>
          </p:nvSpPr>
          <p:spPr bwMode="auto">
            <a:xfrm>
              <a:off x="7739808" y="3649810"/>
              <a:ext cx="730250" cy="890588"/>
            </a:xfrm>
            <a:custGeom>
              <a:avLst/>
              <a:gdLst>
                <a:gd name="T0" fmla="*/ 0 w 10736"/>
                <a:gd name="T1" fmla="*/ 0 h 10000"/>
                <a:gd name="T2" fmla="*/ 10736 w 10736"/>
                <a:gd name="T3" fmla="*/ 10000 h 10000"/>
              </a:gdLst>
              <a:ahLst/>
              <a:cxnLst>
                <a:cxn ang="0">
                  <a:pos x="9397" y="4647"/>
                </a:cxn>
                <a:cxn ang="0">
                  <a:pos x="9543" y="5202"/>
                </a:cxn>
                <a:cxn ang="0">
                  <a:pos x="10736" y="4050"/>
                </a:cxn>
                <a:cxn ang="0">
                  <a:pos x="10593" y="3380"/>
                </a:cxn>
                <a:cxn ang="0">
                  <a:pos x="10055" y="2790"/>
                </a:cxn>
                <a:cxn ang="0">
                  <a:pos x="9075" y="2540"/>
                </a:cxn>
                <a:cxn ang="0">
                  <a:pos x="8793" y="3233"/>
                </a:cxn>
                <a:cxn ang="0">
                  <a:pos x="8437" y="3459"/>
                </a:cxn>
                <a:cxn ang="0">
                  <a:pos x="8262" y="3149"/>
                </a:cxn>
                <a:cxn ang="0">
                  <a:pos x="7254" y="3152"/>
                </a:cxn>
                <a:cxn ang="0">
                  <a:pos x="6808" y="3468"/>
                </a:cxn>
                <a:cxn ang="0">
                  <a:pos x="6138" y="3363"/>
                </a:cxn>
                <a:cxn ang="0">
                  <a:pos x="4240" y="2732"/>
                </a:cxn>
                <a:cxn ang="0">
                  <a:pos x="4017" y="1891"/>
                </a:cxn>
                <a:cxn ang="0">
                  <a:pos x="4017" y="1156"/>
                </a:cxn>
                <a:cxn ang="0">
                  <a:pos x="4233" y="601"/>
                </a:cxn>
                <a:cxn ang="0">
                  <a:pos x="3571" y="0"/>
                </a:cxn>
                <a:cxn ang="0">
                  <a:pos x="3236" y="105"/>
                </a:cxn>
                <a:cxn ang="0">
                  <a:pos x="2120" y="420"/>
                </a:cxn>
                <a:cxn ang="0">
                  <a:pos x="2455" y="1156"/>
                </a:cxn>
                <a:cxn ang="0">
                  <a:pos x="2009" y="2102"/>
                </a:cxn>
                <a:cxn ang="0">
                  <a:pos x="893" y="3047"/>
                </a:cxn>
                <a:cxn ang="0">
                  <a:pos x="781" y="3783"/>
                </a:cxn>
                <a:cxn ang="0">
                  <a:pos x="670" y="4413"/>
                </a:cxn>
                <a:cxn ang="0">
                  <a:pos x="0" y="4623"/>
                </a:cxn>
                <a:cxn ang="0">
                  <a:pos x="781" y="5569"/>
                </a:cxn>
                <a:cxn ang="0">
                  <a:pos x="1673" y="7145"/>
                </a:cxn>
                <a:cxn ang="0">
                  <a:pos x="2566" y="8949"/>
                </a:cxn>
                <a:cxn ang="0">
                  <a:pos x="3236" y="10000"/>
                </a:cxn>
                <a:cxn ang="0">
                  <a:pos x="4017" y="9159"/>
                </a:cxn>
                <a:cxn ang="0">
                  <a:pos x="4240" y="8004"/>
                </a:cxn>
                <a:cxn ang="0">
                  <a:pos x="5133" y="6725"/>
                </a:cxn>
                <a:cxn ang="0">
                  <a:pos x="6639" y="5875"/>
                </a:cxn>
                <a:cxn ang="0">
                  <a:pos x="8062" y="5306"/>
                </a:cxn>
                <a:cxn ang="0">
                  <a:pos x="7954" y="4393"/>
                </a:cxn>
                <a:cxn ang="0">
                  <a:pos x="8411" y="4228"/>
                </a:cxn>
              </a:cxnLst>
              <a:rect l="T0" t="T1" r="T2" b="T3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298"/>
            <p:cNvSpPr>
              <a:spLocks/>
            </p:cNvSpPr>
            <p:nvPr/>
          </p:nvSpPr>
          <p:spPr bwMode="auto">
            <a:xfrm>
              <a:off x="8273209" y="4027636"/>
              <a:ext cx="112713" cy="138113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0 h 78"/>
                <a:gd name="T10" fmla="*/ 2147483647 w 90"/>
                <a:gd name="T11" fmla="*/ 0 h 78"/>
                <a:gd name="T12" fmla="*/ 2147483647 w 90"/>
                <a:gd name="T13" fmla="*/ 2147483647 h 78"/>
                <a:gd name="T14" fmla="*/ 0 w 90"/>
                <a:gd name="T15" fmla="*/ 2147483647 h 78"/>
                <a:gd name="T16" fmla="*/ 2147483647 w 90"/>
                <a:gd name="T17" fmla="*/ 2147483647 h 78"/>
                <a:gd name="T18" fmla="*/ 2147483647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78"/>
                <a:gd name="T47" fmla="*/ 90 w 90"/>
                <a:gd name="T48" fmla="*/ 78 h 7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31"/>
            <p:cNvSpPr>
              <a:spLocks/>
            </p:cNvSpPr>
            <p:nvPr/>
          </p:nvSpPr>
          <p:spPr bwMode="auto">
            <a:xfrm>
              <a:off x="8030321" y="3845073"/>
              <a:ext cx="214312" cy="120650"/>
            </a:xfrm>
            <a:custGeom>
              <a:avLst/>
              <a:gdLst>
                <a:gd name="T0" fmla="*/ 295343166 w 10000"/>
                <a:gd name="T1" fmla="*/ 23464648 h 11631"/>
                <a:gd name="T2" fmla="*/ 211266544 w 10000"/>
                <a:gd name="T3" fmla="*/ 19464679 h 11631"/>
                <a:gd name="T4" fmla="*/ 80079812 w 10000"/>
                <a:gd name="T5" fmla="*/ 5066397 h 11631"/>
                <a:gd name="T6" fmla="*/ 34045730 w 10000"/>
                <a:gd name="T7" fmla="*/ 0 h 11631"/>
                <a:gd name="T8" fmla="*/ 0 w 10000"/>
                <a:gd name="T9" fmla="*/ 20905300 h 11631"/>
                <a:gd name="T10" fmla="*/ 132916036 w 10000"/>
                <a:gd name="T11" fmla="*/ 40409064 h 11631"/>
                <a:gd name="T12" fmla="*/ 226829190 w 10000"/>
                <a:gd name="T13" fmla="*/ 44652850 h 11631"/>
                <a:gd name="T14" fmla="*/ 308023402 w 10000"/>
                <a:gd name="T15" fmla="*/ 50624540 h 11631"/>
                <a:gd name="T16" fmla="*/ 333384903 w 10000"/>
                <a:gd name="T17" fmla="*/ 37910715 h 11631"/>
                <a:gd name="T18" fmla="*/ 384261094 w 10000"/>
                <a:gd name="T19" fmla="*/ 35377574 h 11631"/>
                <a:gd name="T20" fmla="*/ 342568769 w 10000"/>
                <a:gd name="T21" fmla="*/ 29418954 h 11631"/>
                <a:gd name="T22" fmla="*/ 319320726 w 10000"/>
                <a:gd name="T23" fmla="*/ 28822644 h 11631"/>
                <a:gd name="T24" fmla="*/ 295343166 w 10000"/>
                <a:gd name="T25" fmla="*/ 23464648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00"/>
                <a:gd name="T40" fmla="*/ 0 h 11631"/>
                <a:gd name="T41" fmla="*/ 10000 w 10000"/>
                <a:gd name="T42" fmla="*/ 11631 h 116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447"/>
            <p:cNvSpPr>
              <a:spLocks/>
            </p:cNvSpPr>
            <p:nvPr/>
          </p:nvSpPr>
          <p:spPr bwMode="auto">
            <a:xfrm>
              <a:off x="8377984" y="3981598"/>
              <a:ext cx="269875" cy="488950"/>
            </a:xfrm>
            <a:custGeom>
              <a:avLst/>
              <a:gdLst>
                <a:gd name="T0" fmla="*/ 2939213 w 12864"/>
                <a:gd name="T1" fmla="*/ 0 h 10000"/>
                <a:gd name="T2" fmla="*/ 2299287 w 12864"/>
                <a:gd name="T3" fmla="*/ 1502885 h 10000"/>
                <a:gd name="T4" fmla="*/ 1987244 w 12864"/>
                <a:gd name="T5" fmla="*/ 1905585 h 10000"/>
                <a:gd name="T6" fmla="*/ 1888517 w 12864"/>
                <a:gd name="T7" fmla="*/ 1442940 h 10000"/>
                <a:gd name="T8" fmla="*/ 815352 w 12864"/>
                <a:gd name="T9" fmla="*/ 3621799 h 10000"/>
                <a:gd name="T10" fmla="*/ 159105 w 12864"/>
                <a:gd name="T11" fmla="*/ 6471743 h 10000"/>
                <a:gd name="T12" fmla="*/ 0 w 12864"/>
                <a:gd name="T13" fmla="*/ 8454043 h 10000"/>
                <a:gd name="T14" fmla="*/ 1086843 w 12864"/>
                <a:gd name="T15" fmla="*/ 12945881 h 10000"/>
                <a:gd name="T16" fmla="*/ 842667 w 12864"/>
                <a:gd name="T17" fmla="*/ 15378798 h 10000"/>
                <a:gd name="T18" fmla="*/ 2093902 w 12864"/>
                <a:gd name="T19" fmla="*/ 15848581 h 10000"/>
                <a:gd name="T20" fmla="*/ 2811849 w 12864"/>
                <a:gd name="T21" fmla="*/ 15767122 h 10000"/>
                <a:gd name="T22" fmla="*/ 2412113 w 12864"/>
                <a:gd name="T23" fmla="*/ 13880704 h 10000"/>
                <a:gd name="T24" fmla="*/ 2676113 w 12864"/>
                <a:gd name="T25" fmla="*/ 14393662 h 10000"/>
                <a:gd name="T26" fmla="*/ 2945402 w 12864"/>
                <a:gd name="T27" fmla="*/ 17145373 h 10000"/>
                <a:gd name="T28" fmla="*/ 3256102 w 12864"/>
                <a:gd name="T29" fmla="*/ 19211529 h 10000"/>
                <a:gd name="T30" fmla="*/ 3330137 w 12864"/>
                <a:gd name="T31" fmla="*/ 23969450 h 10000"/>
                <a:gd name="T32" fmla="*/ 3969642 w 12864"/>
                <a:gd name="T33" fmla="*/ 21294455 h 10000"/>
                <a:gd name="T34" fmla="*/ 3692425 w 12864"/>
                <a:gd name="T35" fmla="*/ 16622833 h 10000"/>
                <a:gd name="T36" fmla="*/ 3240682 w 12864"/>
                <a:gd name="T37" fmla="*/ 15294894 h 10000"/>
                <a:gd name="T38" fmla="*/ 3466333 w 12864"/>
                <a:gd name="T39" fmla="*/ 14233042 h 10000"/>
                <a:gd name="T40" fmla="*/ 3428424 w 12864"/>
                <a:gd name="T41" fmla="*/ 13350976 h 10000"/>
                <a:gd name="T42" fmla="*/ 2826387 w 12864"/>
                <a:gd name="T43" fmla="*/ 11493355 h 10000"/>
                <a:gd name="T44" fmla="*/ 3127416 w 12864"/>
                <a:gd name="T45" fmla="*/ 10079166 h 10000"/>
                <a:gd name="T46" fmla="*/ 3488802 w 12864"/>
                <a:gd name="T47" fmla="*/ 10057603 h 10000"/>
                <a:gd name="T48" fmla="*/ 4268468 w 12864"/>
                <a:gd name="T49" fmla="*/ 9158718 h 10000"/>
                <a:gd name="T50" fmla="*/ 4551413 w 12864"/>
                <a:gd name="T51" fmla="*/ 8389306 h 10000"/>
                <a:gd name="T52" fmla="*/ 4898701 w 12864"/>
                <a:gd name="T53" fmla="*/ 7195633 h 10000"/>
                <a:gd name="T54" fmla="*/ 5669537 w 12864"/>
                <a:gd name="T55" fmla="*/ 6977512 h 10000"/>
                <a:gd name="T56" fmla="*/ 5405094 w 12864"/>
                <a:gd name="T57" fmla="*/ 4918543 h 10000"/>
                <a:gd name="T58" fmla="*/ 4870925 w 12864"/>
                <a:gd name="T59" fmla="*/ 4139548 h 10000"/>
                <a:gd name="T60" fmla="*/ 4190888 w 12864"/>
                <a:gd name="T61" fmla="*/ 3895025 h 10000"/>
                <a:gd name="T62" fmla="*/ 3427983 w 12864"/>
                <a:gd name="T63" fmla="*/ 4101166 h 10000"/>
                <a:gd name="T64" fmla="*/ 3274605 w 12864"/>
                <a:gd name="T65" fmla="*/ 4225799 h 10000"/>
                <a:gd name="T66" fmla="*/ 3127416 w 12864"/>
                <a:gd name="T67" fmla="*/ 3715287 h 10000"/>
                <a:gd name="T68" fmla="*/ 3466333 w 12864"/>
                <a:gd name="T69" fmla="*/ 3005771 h 10000"/>
                <a:gd name="T70" fmla="*/ 3466333 w 12864"/>
                <a:gd name="T71" fmla="*/ 1150548 h 10000"/>
                <a:gd name="T72" fmla="*/ 2939213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864"/>
                <a:gd name="T112" fmla="*/ 0 h 10000"/>
                <a:gd name="T113" fmla="*/ 12864 w 12864"/>
                <a:gd name="T114" fmla="*/ 10000 h 1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9" name="Groupe 60"/>
          <p:cNvGrpSpPr/>
          <p:nvPr/>
        </p:nvGrpSpPr>
        <p:grpSpPr>
          <a:xfrm>
            <a:off x="3066724" y="1495164"/>
            <a:ext cx="1019804" cy="937930"/>
            <a:chOff x="4194567" y="2785889"/>
            <a:chExt cx="303662" cy="295436"/>
          </a:xfrm>
        </p:grpSpPr>
        <p:sp>
          <p:nvSpPr>
            <p:cNvPr id="80" name="Freeform 404">
              <a:extLst/>
            </p:cNvPr>
            <p:cNvSpPr>
              <a:spLocks/>
            </p:cNvSpPr>
            <p:nvPr/>
          </p:nvSpPr>
          <p:spPr bwMode="auto">
            <a:xfrm>
              <a:off x="4303017" y="2785889"/>
              <a:ext cx="195212" cy="295436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rgbClr val="CFD1D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81" name="Freeform 725">
              <a:extLst/>
            </p:cNvPr>
            <p:cNvSpPr>
              <a:spLocks/>
            </p:cNvSpPr>
            <p:nvPr/>
          </p:nvSpPr>
          <p:spPr bwMode="auto">
            <a:xfrm>
              <a:off x="4194567" y="2909404"/>
              <a:ext cx="116795" cy="121846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82" name="Freeform 726">
              <a:extLst/>
            </p:cNvPr>
            <p:cNvSpPr>
              <a:spLocks/>
            </p:cNvSpPr>
            <p:nvPr/>
          </p:nvSpPr>
          <p:spPr bwMode="auto">
            <a:xfrm>
              <a:off x="4252962" y="2904398"/>
              <a:ext cx="78419" cy="48405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FD1D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</p:grpSp>
      <p:grpSp>
        <p:nvGrpSpPr>
          <p:cNvPr id="83" name="Groupe 66"/>
          <p:cNvGrpSpPr/>
          <p:nvPr/>
        </p:nvGrpSpPr>
        <p:grpSpPr>
          <a:xfrm>
            <a:off x="2996810" y="2080895"/>
            <a:ext cx="4945116" cy="2301887"/>
            <a:chOff x="5703046" y="2959249"/>
            <a:chExt cx="1541462" cy="708025"/>
          </a:xfrm>
        </p:grpSpPr>
        <p:sp>
          <p:nvSpPr>
            <p:cNvPr id="84" name="Freeform 321"/>
            <p:cNvSpPr>
              <a:spLocks/>
            </p:cNvSpPr>
            <p:nvPr/>
          </p:nvSpPr>
          <p:spPr bwMode="auto">
            <a:xfrm rot="730076">
              <a:off x="5703046" y="3375174"/>
              <a:ext cx="360362" cy="282575"/>
            </a:xfrm>
            <a:custGeom>
              <a:avLst/>
              <a:gdLst>
                <a:gd name="T0" fmla="*/ 2147483647 w 10000"/>
                <a:gd name="T1" fmla="*/ 938283244 h 10009"/>
                <a:gd name="T2" fmla="*/ 2147483647 w 10000"/>
                <a:gd name="T3" fmla="*/ 911640292 h 10009"/>
                <a:gd name="T4" fmla="*/ 2147483647 w 10000"/>
                <a:gd name="T5" fmla="*/ 811414149 h 10009"/>
                <a:gd name="T6" fmla="*/ 2147483647 w 10000"/>
                <a:gd name="T7" fmla="*/ 851378578 h 10009"/>
                <a:gd name="T8" fmla="*/ 2147483647 w 10000"/>
                <a:gd name="T9" fmla="*/ 851378578 h 10009"/>
                <a:gd name="T10" fmla="*/ 2147483647 w 10000"/>
                <a:gd name="T11" fmla="*/ 465665011 h 10009"/>
                <a:gd name="T12" fmla="*/ 2147483647 w 10000"/>
                <a:gd name="T13" fmla="*/ 5715643 h 10009"/>
                <a:gd name="T14" fmla="*/ 2147483647 w 10000"/>
                <a:gd name="T15" fmla="*/ 216968335 h 10009"/>
                <a:gd name="T16" fmla="*/ 2147483647 w 10000"/>
                <a:gd name="T17" fmla="*/ 5715643 h 10009"/>
                <a:gd name="T18" fmla="*/ 1357109501 w 10000"/>
                <a:gd name="T19" fmla="*/ 216968335 h 10009"/>
                <a:gd name="T20" fmla="*/ 0 w 10000"/>
                <a:gd name="T21" fmla="*/ 640125827 h 10009"/>
                <a:gd name="T22" fmla="*/ 905847371 w 10000"/>
                <a:gd name="T23" fmla="*/ 1697671768 h 10009"/>
                <a:gd name="T24" fmla="*/ 1811693590 w 10000"/>
                <a:gd name="T25" fmla="*/ 1274536579 h 10009"/>
                <a:gd name="T26" fmla="*/ 2147483647 w 10000"/>
                <a:gd name="T27" fmla="*/ 1485789329 h 10009"/>
                <a:gd name="T28" fmla="*/ 2147483647 w 10000"/>
                <a:gd name="T29" fmla="*/ 1697671768 h 10009"/>
                <a:gd name="T30" fmla="*/ 2147483647 w 10000"/>
                <a:gd name="T31" fmla="*/ 1697671768 h 10009"/>
                <a:gd name="T32" fmla="*/ 2147483647 w 10000"/>
                <a:gd name="T33" fmla="*/ 1908946652 h 10009"/>
                <a:gd name="T34" fmla="*/ 2147483647 w 10000"/>
                <a:gd name="T35" fmla="*/ 2147483647 h 10009"/>
                <a:gd name="T36" fmla="*/ 2147483647 w 10000"/>
                <a:gd name="T37" fmla="*/ 2147483647 h 10009"/>
                <a:gd name="T38" fmla="*/ 2147483647 w 10000"/>
                <a:gd name="T39" fmla="*/ 2147483647 h 10009"/>
                <a:gd name="T40" fmla="*/ 2147483647 w 10000"/>
                <a:gd name="T41" fmla="*/ 2147483647 h 10009"/>
                <a:gd name="T42" fmla="*/ 2147483647 w 10000"/>
                <a:gd name="T43" fmla="*/ 2147483647 h 10009"/>
                <a:gd name="T44" fmla="*/ 2147483647 w 10000"/>
                <a:gd name="T45" fmla="*/ 2147483647 h 10009"/>
                <a:gd name="T46" fmla="*/ 2147483647 w 10000"/>
                <a:gd name="T47" fmla="*/ 2147483647 h 10009"/>
                <a:gd name="T48" fmla="*/ 2147483647 w 10000"/>
                <a:gd name="T49" fmla="*/ 2147483647 h 10009"/>
                <a:gd name="T50" fmla="*/ 2147483647 w 10000"/>
                <a:gd name="T51" fmla="*/ 2147483647 h 10009"/>
                <a:gd name="T52" fmla="*/ 2147483647 w 10000"/>
                <a:gd name="T53" fmla="*/ 2147483647 h 10009"/>
                <a:gd name="T54" fmla="*/ 2147483647 w 10000"/>
                <a:gd name="T55" fmla="*/ 2147483647 h 10009"/>
                <a:gd name="T56" fmla="*/ 2147483647 w 10000"/>
                <a:gd name="T57" fmla="*/ 2147483647 h 10009"/>
                <a:gd name="T58" fmla="*/ 2147483647 w 10000"/>
                <a:gd name="T59" fmla="*/ 2147483647 h 10009"/>
                <a:gd name="T60" fmla="*/ 2147483647 w 10000"/>
                <a:gd name="T61" fmla="*/ 2147483647 h 10009"/>
                <a:gd name="T62" fmla="*/ 2147483647 w 10000"/>
                <a:gd name="T63" fmla="*/ 2147483647 h 10009"/>
                <a:gd name="T64" fmla="*/ 2147483647 w 10000"/>
                <a:gd name="T65" fmla="*/ 2147483647 h 10009"/>
                <a:gd name="T66" fmla="*/ 2147483647 w 10000"/>
                <a:gd name="T67" fmla="*/ 2147483647 h 10009"/>
                <a:gd name="T68" fmla="*/ 2147483647 w 10000"/>
                <a:gd name="T69" fmla="*/ 2147483647 h 10009"/>
                <a:gd name="T70" fmla="*/ 2147483647 w 10000"/>
                <a:gd name="T71" fmla="*/ 2147483647 h 10009"/>
                <a:gd name="T72" fmla="*/ 2147483647 w 10000"/>
                <a:gd name="T73" fmla="*/ 1806156133 h 10009"/>
                <a:gd name="T74" fmla="*/ 2147483647 w 10000"/>
                <a:gd name="T75" fmla="*/ 1111484346 h 10009"/>
                <a:gd name="T76" fmla="*/ 2147483647 w 10000"/>
                <a:gd name="T77" fmla="*/ 1013777859 h 10009"/>
                <a:gd name="T78" fmla="*/ 2147483647 w 10000"/>
                <a:gd name="T79" fmla="*/ 1011258203 h 10009"/>
                <a:gd name="T80" fmla="*/ 2147483647 w 10000"/>
                <a:gd name="T81" fmla="*/ 938283244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9"/>
                <a:gd name="T125" fmla="*/ 10000 w 10000"/>
                <a:gd name="T126" fmla="*/ 10009 h 100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322"/>
            <p:cNvSpPr>
              <a:spLocks/>
            </p:cNvSpPr>
            <p:nvPr/>
          </p:nvSpPr>
          <p:spPr bwMode="auto">
            <a:xfrm rot="926903">
              <a:off x="5712572" y="3394224"/>
              <a:ext cx="90487" cy="198437"/>
            </a:xfrm>
            <a:custGeom>
              <a:avLst/>
              <a:gdLst>
                <a:gd name="T0" fmla="*/ 47081870 w 10000"/>
                <a:gd name="T1" fmla="*/ 1062621086 h 10437"/>
                <a:gd name="T2" fmla="*/ 47081870 w 10000"/>
                <a:gd name="T3" fmla="*/ 1000778581 h 10437"/>
                <a:gd name="T4" fmla="*/ 48750305 w 10000"/>
                <a:gd name="T5" fmla="*/ 881278826 h 10437"/>
                <a:gd name="T6" fmla="*/ 53808454 w 10000"/>
                <a:gd name="T7" fmla="*/ 753133556 h 10437"/>
                <a:gd name="T8" fmla="*/ 53808454 w 10000"/>
                <a:gd name="T9" fmla="*/ 691291051 h 10437"/>
                <a:gd name="T10" fmla="*/ 55852590 w 10000"/>
                <a:gd name="T11" fmla="*/ 543104583 h 10437"/>
                <a:gd name="T12" fmla="*/ 60534350 w 10000"/>
                <a:gd name="T13" fmla="*/ 443653479 h 10437"/>
                <a:gd name="T14" fmla="*/ 61550120 w 10000"/>
                <a:gd name="T15" fmla="*/ 322978579 h 10437"/>
                <a:gd name="T16" fmla="*/ 67260210 w 10000"/>
                <a:gd name="T17" fmla="*/ 196015375 h 10437"/>
                <a:gd name="T18" fmla="*/ 60534350 w 10000"/>
                <a:gd name="T19" fmla="*/ 134173136 h 10437"/>
                <a:gd name="T20" fmla="*/ 53808454 w 10000"/>
                <a:gd name="T21" fmla="*/ 61842639 h 10437"/>
                <a:gd name="T22" fmla="*/ 33630141 w 10000"/>
                <a:gd name="T23" fmla="*/ 0 h 10437"/>
                <a:gd name="T24" fmla="*/ 20178331 w 10000"/>
                <a:gd name="T25" fmla="*/ 61842639 h 10437"/>
                <a:gd name="T26" fmla="*/ 13451733 w 10000"/>
                <a:gd name="T27" fmla="*/ 134173136 h 10437"/>
                <a:gd name="T28" fmla="*/ 8306950 w 10000"/>
                <a:gd name="T29" fmla="*/ 187238748 h 10437"/>
                <a:gd name="T30" fmla="*/ 13451733 w 10000"/>
                <a:gd name="T31" fmla="*/ 381680165 h 10437"/>
                <a:gd name="T32" fmla="*/ 13451733 w 10000"/>
                <a:gd name="T33" fmla="*/ 629318193 h 10437"/>
                <a:gd name="T34" fmla="*/ 1540306 w 10000"/>
                <a:gd name="T35" fmla="*/ 813147788 h 10437"/>
                <a:gd name="T36" fmla="*/ 0 w 10000"/>
                <a:gd name="T37" fmla="*/ 938798574 h 10437"/>
                <a:gd name="T38" fmla="*/ 4372006 w 10000"/>
                <a:gd name="T39" fmla="*/ 1011389870 h 10437"/>
                <a:gd name="T40" fmla="*/ 13451733 w 10000"/>
                <a:gd name="T41" fmla="*/ 1000778581 h 10437"/>
                <a:gd name="T42" fmla="*/ 7620887 w 10000"/>
                <a:gd name="T43" fmla="*/ 1362273355 h 10437"/>
                <a:gd name="T44" fmla="*/ 43604781 w 10000"/>
                <a:gd name="T45" fmla="*/ 1367516637 h 10437"/>
                <a:gd name="T46" fmla="*/ 48279085 w 10000"/>
                <a:gd name="T47" fmla="*/ 1235570931 h 10437"/>
                <a:gd name="T48" fmla="*/ 47081870 w 10000"/>
                <a:gd name="T49" fmla="*/ 1186436298 h 10437"/>
                <a:gd name="T50" fmla="*/ 47081870 w 10000"/>
                <a:gd name="T51" fmla="*/ 106262108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00"/>
                <a:gd name="T79" fmla="*/ 0 h 10437"/>
                <a:gd name="T80" fmla="*/ 10000 w 10000"/>
                <a:gd name="T81" fmla="*/ 10437 h 104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341"/>
            <p:cNvSpPr>
              <a:spLocks/>
            </p:cNvSpPr>
            <p:nvPr/>
          </p:nvSpPr>
          <p:spPr bwMode="auto">
            <a:xfrm>
              <a:off x="6242796" y="3268810"/>
              <a:ext cx="190500" cy="84138"/>
            </a:xfrm>
            <a:custGeom>
              <a:avLst/>
              <a:gdLst>
                <a:gd name="T0" fmla="*/ 1265222172 w 10000"/>
                <a:gd name="T1" fmla="*/ 27378099 h 10000"/>
                <a:gd name="T2" fmla="*/ 1320279089 w 10000"/>
                <a:gd name="T3" fmla="*/ 18248911 h 10000"/>
                <a:gd name="T4" fmla="*/ 1320279089 w 10000"/>
                <a:gd name="T5" fmla="*/ 18248911 h 10000"/>
                <a:gd name="T6" fmla="*/ 1265222172 w 10000"/>
                <a:gd name="T7" fmla="*/ 9124455 h 10000"/>
                <a:gd name="T8" fmla="*/ 1265222172 w 10000"/>
                <a:gd name="T9" fmla="*/ 4561912 h 10000"/>
                <a:gd name="T10" fmla="*/ 1210302720 w 10000"/>
                <a:gd name="T11" fmla="*/ 4561912 h 10000"/>
                <a:gd name="T12" fmla="*/ 990211603 w 10000"/>
                <a:gd name="T13" fmla="*/ 0 h 10000"/>
                <a:gd name="T14" fmla="*/ 935153772 w 10000"/>
                <a:gd name="T15" fmla="*/ 4561912 h 10000"/>
                <a:gd name="T16" fmla="*/ 770119876 w 10000"/>
                <a:gd name="T17" fmla="*/ 4561912 h 10000"/>
                <a:gd name="T18" fmla="*/ 715193718 w 10000"/>
                <a:gd name="T19" fmla="*/ 9124455 h 10000"/>
                <a:gd name="T20" fmla="*/ 605085523 w 10000"/>
                <a:gd name="T21" fmla="*/ 13686366 h 10000"/>
                <a:gd name="T22" fmla="*/ 660143202 w 10000"/>
                <a:gd name="T23" fmla="*/ 22810821 h 10000"/>
                <a:gd name="T24" fmla="*/ 605085523 w 10000"/>
                <a:gd name="T25" fmla="*/ 27378099 h 10000"/>
                <a:gd name="T26" fmla="*/ 550159670 w 10000"/>
                <a:gd name="T27" fmla="*/ 27378099 h 10000"/>
                <a:gd name="T28" fmla="*/ 330067943 w 10000"/>
                <a:gd name="T29" fmla="*/ 31940076 h 10000"/>
                <a:gd name="T30" fmla="*/ 220091651 w 10000"/>
                <a:gd name="T31" fmla="*/ 31940076 h 10000"/>
                <a:gd name="T32" fmla="*/ 55057393 w 10000"/>
                <a:gd name="T33" fmla="*/ 31940076 h 10000"/>
                <a:gd name="T34" fmla="*/ 0 w 10000"/>
                <a:gd name="T35" fmla="*/ 31940076 h 10000"/>
                <a:gd name="T36" fmla="*/ 55057393 w 10000"/>
                <a:gd name="T37" fmla="*/ 36502567 h 10000"/>
                <a:gd name="T38" fmla="*/ 165034277 w 10000"/>
                <a:gd name="T39" fmla="*/ 45626993 h 10000"/>
                <a:gd name="T40" fmla="*/ 220091651 w 10000"/>
                <a:gd name="T41" fmla="*/ 50188987 h 10000"/>
                <a:gd name="T42" fmla="*/ 275017504 w 10000"/>
                <a:gd name="T43" fmla="*/ 45626993 h 10000"/>
                <a:gd name="T44" fmla="*/ 495102144 w 10000"/>
                <a:gd name="T45" fmla="*/ 45626993 h 10000"/>
                <a:gd name="T46" fmla="*/ 715193718 w 10000"/>
                <a:gd name="T47" fmla="*/ 50188987 h 10000"/>
                <a:gd name="T48" fmla="*/ 770119876 w 10000"/>
                <a:gd name="T49" fmla="*/ 50188987 h 10000"/>
                <a:gd name="T50" fmla="*/ 990211603 w 10000"/>
                <a:gd name="T51" fmla="*/ 50188987 h 10000"/>
                <a:gd name="T52" fmla="*/ 1155245498 w 10000"/>
                <a:gd name="T53" fmla="*/ 41064528 h 10000"/>
                <a:gd name="T54" fmla="*/ 1210302720 w 10000"/>
                <a:gd name="T55" fmla="*/ 41064528 h 10000"/>
                <a:gd name="T56" fmla="*/ 1265222172 w 10000"/>
                <a:gd name="T57" fmla="*/ 27378099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00"/>
                <a:gd name="T88" fmla="*/ 0 h 10000"/>
                <a:gd name="T89" fmla="*/ 10000 w 10000"/>
                <a:gd name="T90" fmla="*/ 10000 h 1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342"/>
            <p:cNvSpPr>
              <a:spLocks/>
            </p:cNvSpPr>
            <p:nvPr/>
          </p:nvSpPr>
          <p:spPr bwMode="auto">
            <a:xfrm rot="471028">
              <a:off x="5915771" y="3164035"/>
              <a:ext cx="304800" cy="293688"/>
            </a:xfrm>
            <a:custGeom>
              <a:avLst/>
              <a:gdLst>
                <a:gd name="T0" fmla="*/ 2147483647 w 10043"/>
                <a:gd name="T1" fmla="*/ 2147483647 h 10000"/>
                <a:gd name="T2" fmla="*/ 2147483647 w 10043"/>
                <a:gd name="T3" fmla="*/ 2147483647 h 10000"/>
                <a:gd name="T4" fmla="*/ 2147483647 w 10043"/>
                <a:gd name="T5" fmla="*/ 2147483647 h 10000"/>
                <a:gd name="T6" fmla="*/ 2147483647 w 10043"/>
                <a:gd name="T7" fmla="*/ 2147483647 h 10000"/>
                <a:gd name="T8" fmla="*/ 2147483647 w 10043"/>
                <a:gd name="T9" fmla="*/ 2147483647 h 10000"/>
                <a:gd name="T10" fmla="*/ 2147483647 w 10043"/>
                <a:gd name="T11" fmla="*/ 2147483647 h 10000"/>
                <a:gd name="T12" fmla="*/ 2147483647 w 10043"/>
                <a:gd name="T13" fmla="*/ 2147483647 h 10000"/>
                <a:gd name="T14" fmla="*/ 2147483647 w 10043"/>
                <a:gd name="T15" fmla="*/ 2147483647 h 10000"/>
                <a:gd name="T16" fmla="*/ 2147483647 w 10043"/>
                <a:gd name="T17" fmla="*/ 2147483647 h 10000"/>
                <a:gd name="T18" fmla="*/ 2147483647 w 10043"/>
                <a:gd name="T19" fmla="*/ 2147483647 h 10000"/>
                <a:gd name="T20" fmla="*/ 2147483647 w 10043"/>
                <a:gd name="T21" fmla="*/ 2147483647 h 10000"/>
                <a:gd name="T22" fmla="*/ 2147483647 w 10043"/>
                <a:gd name="T23" fmla="*/ 1990462359 h 10000"/>
                <a:gd name="T24" fmla="*/ 2147483647 w 10043"/>
                <a:gd name="T25" fmla="*/ 1809443954 h 10000"/>
                <a:gd name="T26" fmla="*/ 2147483647 w 10043"/>
                <a:gd name="T27" fmla="*/ 1628426019 h 10000"/>
                <a:gd name="T28" fmla="*/ 2147483647 w 10043"/>
                <a:gd name="T29" fmla="*/ 1447408085 h 10000"/>
                <a:gd name="T30" fmla="*/ 2147483647 w 10043"/>
                <a:gd name="T31" fmla="*/ 1266390150 h 10000"/>
                <a:gd name="T32" fmla="*/ 2147483647 w 10043"/>
                <a:gd name="T33" fmla="*/ 1085372215 h 10000"/>
                <a:gd name="T34" fmla="*/ 2147483647 w 10043"/>
                <a:gd name="T35" fmla="*/ 905088970 h 10000"/>
                <a:gd name="T36" fmla="*/ 2147483647 w 10043"/>
                <a:gd name="T37" fmla="*/ 543053100 h 10000"/>
                <a:gd name="T38" fmla="*/ 2147483647 w 10043"/>
                <a:gd name="T39" fmla="*/ 362035752 h 10000"/>
                <a:gd name="T40" fmla="*/ 2147483647 w 10043"/>
                <a:gd name="T41" fmla="*/ 0 h 10000"/>
                <a:gd name="T42" fmla="*/ 2147483647 w 10043"/>
                <a:gd name="T43" fmla="*/ 181017524 h 10000"/>
                <a:gd name="T44" fmla="*/ 2147483647 w 10043"/>
                <a:gd name="T45" fmla="*/ 905088970 h 10000"/>
                <a:gd name="T46" fmla="*/ 2147483647 w 10043"/>
                <a:gd name="T47" fmla="*/ 1085372215 h 10000"/>
                <a:gd name="T48" fmla="*/ 2147483647 w 10043"/>
                <a:gd name="T49" fmla="*/ 1558410828 h 10000"/>
                <a:gd name="T50" fmla="*/ 2147483647 w 10043"/>
                <a:gd name="T51" fmla="*/ 1515195008 h 10000"/>
                <a:gd name="T52" fmla="*/ 2147483647 w 10043"/>
                <a:gd name="T53" fmla="*/ 1228393046 h 10000"/>
                <a:gd name="T54" fmla="*/ 1999737302 w 10043"/>
                <a:gd name="T55" fmla="*/ 1207546375 h 10000"/>
                <a:gd name="T56" fmla="*/ 1992916680 w 10043"/>
                <a:gd name="T57" fmla="*/ 1672375824 h 10000"/>
                <a:gd name="T58" fmla="*/ 2016761178 w 10043"/>
                <a:gd name="T59" fmla="*/ 2147483647 h 10000"/>
                <a:gd name="T60" fmla="*/ 1363544106 w 10043"/>
                <a:gd name="T61" fmla="*/ 2147483647 h 10000"/>
                <a:gd name="T62" fmla="*/ 1097807897 w 10043"/>
                <a:gd name="T63" fmla="*/ 1860106759 h 10000"/>
                <a:gd name="T64" fmla="*/ 582547203 w 10043"/>
                <a:gd name="T65" fmla="*/ 1955454293 h 10000"/>
                <a:gd name="T66" fmla="*/ 28094223 w 10043"/>
                <a:gd name="T67" fmla="*/ 2042619448 h 10000"/>
                <a:gd name="T68" fmla="*/ 80062216 w 10043"/>
                <a:gd name="T69" fmla="*/ 2147483647 h 10000"/>
                <a:gd name="T70" fmla="*/ 89426974 w 10043"/>
                <a:gd name="T71" fmla="*/ 2147483647 h 10000"/>
                <a:gd name="T72" fmla="*/ 709433788 w 10043"/>
                <a:gd name="T73" fmla="*/ 2147483647 h 10000"/>
                <a:gd name="T74" fmla="*/ 1363544106 w 10043"/>
                <a:gd name="T75" fmla="*/ 2147483647 h 10000"/>
                <a:gd name="T76" fmla="*/ 1580696859 w 10043"/>
                <a:gd name="T77" fmla="*/ 2147483647 h 10000"/>
                <a:gd name="T78" fmla="*/ 1580696859 w 10043"/>
                <a:gd name="T79" fmla="*/ 2147483647 h 10000"/>
                <a:gd name="T80" fmla="*/ 1798743101 w 10043"/>
                <a:gd name="T81" fmla="*/ 2147483647 h 10000"/>
                <a:gd name="T82" fmla="*/ 2016761178 w 10043"/>
                <a:gd name="T83" fmla="*/ 2147483647 h 10000"/>
                <a:gd name="T84" fmla="*/ 2147483647 w 10043"/>
                <a:gd name="T85" fmla="*/ 2147483647 h 10000"/>
                <a:gd name="T86" fmla="*/ 2147483647 w 10043"/>
                <a:gd name="T87" fmla="*/ 2147483647 h 10000"/>
                <a:gd name="T88" fmla="*/ 1863457915 w 10043"/>
                <a:gd name="T89" fmla="*/ 2147483647 h 10000"/>
                <a:gd name="T90" fmla="*/ 1803858324 w 10043"/>
                <a:gd name="T91" fmla="*/ 2147483647 h 10000"/>
                <a:gd name="T92" fmla="*/ 2142808661 w 10043"/>
                <a:gd name="T93" fmla="*/ 2147483647 h 10000"/>
                <a:gd name="T94" fmla="*/ 2147483647 w 10043"/>
                <a:gd name="T95" fmla="*/ 2147483647 h 10000"/>
                <a:gd name="T96" fmla="*/ 2147483647 w 10043"/>
                <a:gd name="T97" fmla="*/ 2147483647 h 10000"/>
                <a:gd name="T98" fmla="*/ 2147483647 w 10043"/>
                <a:gd name="T99" fmla="*/ 2147483647 h 10000"/>
                <a:gd name="T100" fmla="*/ 2147483647 w 10043"/>
                <a:gd name="T101" fmla="*/ 2147483647 h 10000"/>
                <a:gd name="T102" fmla="*/ 2147483647 w 10043"/>
                <a:gd name="T103" fmla="*/ 2147483647 h 10000"/>
                <a:gd name="T104" fmla="*/ 2147483647 w 10043"/>
                <a:gd name="T105" fmla="*/ 2147483647 h 10000"/>
                <a:gd name="T106" fmla="*/ 2147483647 w 10043"/>
                <a:gd name="T107" fmla="*/ 2147483647 h 10000"/>
                <a:gd name="T108" fmla="*/ 2147483647 w 10043"/>
                <a:gd name="T109" fmla="*/ 2147483647 h 10000"/>
                <a:gd name="T110" fmla="*/ 2147483647 w 10043"/>
                <a:gd name="T111" fmla="*/ 2147483647 h 10000"/>
                <a:gd name="T112" fmla="*/ 2147483647 w 10043"/>
                <a:gd name="T113" fmla="*/ 2147483647 h 10000"/>
                <a:gd name="T114" fmla="*/ 2147483647 w 10043"/>
                <a:gd name="T115" fmla="*/ 2147483647 h 10000"/>
                <a:gd name="T116" fmla="*/ 2147483647 w 10043"/>
                <a:gd name="T117" fmla="*/ 2147483647 h 10000"/>
                <a:gd name="T118" fmla="*/ 2147483647 w 10043"/>
                <a:gd name="T119" fmla="*/ 2147483647 h 10000"/>
                <a:gd name="T120" fmla="*/ 2147483647 w 10043"/>
                <a:gd name="T121" fmla="*/ 2147483647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043"/>
                <a:gd name="T184" fmla="*/ 0 h 10000"/>
                <a:gd name="T185" fmla="*/ 10043 w 10043"/>
                <a:gd name="T186" fmla="*/ 10000 h 1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343"/>
            <p:cNvSpPr>
              <a:spLocks/>
            </p:cNvSpPr>
            <p:nvPr/>
          </p:nvSpPr>
          <p:spPr bwMode="auto">
            <a:xfrm>
              <a:off x="6174533" y="3340248"/>
              <a:ext cx="311150" cy="315912"/>
            </a:xfrm>
            <a:custGeom>
              <a:avLst/>
              <a:gdLst>
                <a:gd name="T0" fmla="*/ 2147483647 w 154"/>
                <a:gd name="T1" fmla="*/ 2147483647 h 154"/>
                <a:gd name="T2" fmla="*/ 2147483647 w 154"/>
                <a:gd name="T3" fmla="*/ 0 h 154"/>
                <a:gd name="T4" fmla="*/ 2147483647 w 154"/>
                <a:gd name="T5" fmla="*/ 0 h 154"/>
                <a:gd name="T6" fmla="*/ 2147483647 w 154"/>
                <a:gd name="T7" fmla="*/ 2147483647 h 154"/>
                <a:gd name="T8" fmla="*/ 2147483647 w 154"/>
                <a:gd name="T9" fmla="*/ 2147483647 h 154"/>
                <a:gd name="T10" fmla="*/ 2147483647 w 154"/>
                <a:gd name="T11" fmla="*/ 2147483647 h 154"/>
                <a:gd name="T12" fmla="*/ 2147483647 w 154"/>
                <a:gd name="T13" fmla="*/ 2147483647 h 154"/>
                <a:gd name="T14" fmla="*/ 2147483647 w 154"/>
                <a:gd name="T15" fmla="*/ 2147483647 h 154"/>
                <a:gd name="T16" fmla="*/ 2147483647 w 154"/>
                <a:gd name="T17" fmla="*/ 2147483647 h 154"/>
                <a:gd name="T18" fmla="*/ 2147483647 w 154"/>
                <a:gd name="T19" fmla="*/ 2147483647 h 154"/>
                <a:gd name="T20" fmla="*/ 2147483647 w 154"/>
                <a:gd name="T21" fmla="*/ 2147483647 h 154"/>
                <a:gd name="T22" fmla="*/ 0 w 154"/>
                <a:gd name="T23" fmla="*/ 2147483647 h 154"/>
                <a:gd name="T24" fmla="*/ 2147483647 w 154"/>
                <a:gd name="T25" fmla="*/ 2147483647 h 154"/>
                <a:gd name="T26" fmla="*/ 2147483647 w 154"/>
                <a:gd name="T27" fmla="*/ 2147483647 h 154"/>
                <a:gd name="T28" fmla="*/ 2147483647 w 154"/>
                <a:gd name="T29" fmla="*/ 2147483647 h 154"/>
                <a:gd name="T30" fmla="*/ 2147483647 w 154"/>
                <a:gd name="T31" fmla="*/ 2147483647 h 154"/>
                <a:gd name="T32" fmla="*/ 2147483647 w 154"/>
                <a:gd name="T33" fmla="*/ 2147483647 h 154"/>
                <a:gd name="T34" fmla="*/ 2147483647 w 154"/>
                <a:gd name="T35" fmla="*/ 2147483647 h 154"/>
                <a:gd name="T36" fmla="*/ 2147483647 w 154"/>
                <a:gd name="T37" fmla="*/ 2147483647 h 154"/>
                <a:gd name="T38" fmla="*/ 2147483647 w 154"/>
                <a:gd name="T39" fmla="*/ 2147483647 h 154"/>
                <a:gd name="T40" fmla="*/ 2147483647 w 154"/>
                <a:gd name="T41" fmla="*/ 2147483647 h 154"/>
                <a:gd name="T42" fmla="*/ 2147483647 w 154"/>
                <a:gd name="T43" fmla="*/ 2147483647 h 154"/>
                <a:gd name="T44" fmla="*/ 2147483647 w 154"/>
                <a:gd name="T45" fmla="*/ 2147483647 h 154"/>
                <a:gd name="T46" fmla="*/ 2147483647 w 154"/>
                <a:gd name="T47" fmla="*/ 2147483647 h 154"/>
                <a:gd name="T48" fmla="*/ 2147483647 w 154"/>
                <a:gd name="T49" fmla="*/ 2147483647 h 154"/>
                <a:gd name="T50" fmla="*/ 2147483647 w 154"/>
                <a:gd name="T51" fmla="*/ 2147483647 h 154"/>
                <a:gd name="T52" fmla="*/ 2147483647 w 154"/>
                <a:gd name="T53" fmla="*/ 2147483647 h 154"/>
                <a:gd name="T54" fmla="*/ 2147483647 w 154"/>
                <a:gd name="T55" fmla="*/ 2147483647 h 154"/>
                <a:gd name="T56" fmla="*/ 2147483647 w 154"/>
                <a:gd name="T57" fmla="*/ 2147483647 h 154"/>
                <a:gd name="T58" fmla="*/ 2147483647 w 154"/>
                <a:gd name="T59" fmla="*/ 2147483647 h 154"/>
                <a:gd name="T60" fmla="*/ 2147483647 w 154"/>
                <a:gd name="T61" fmla="*/ 2147483647 h 154"/>
                <a:gd name="T62" fmla="*/ 2147483647 w 154"/>
                <a:gd name="T63" fmla="*/ 2147483647 h 154"/>
                <a:gd name="T64" fmla="*/ 2147483647 w 154"/>
                <a:gd name="T65" fmla="*/ 2147483647 h 154"/>
                <a:gd name="T66" fmla="*/ 2147483647 w 154"/>
                <a:gd name="T67" fmla="*/ 2147483647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4"/>
                <a:gd name="T103" fmla="*/ 0 h 154"/>
                <a:gd name="T104" fmla="*/ 154 w 154"/>
                <a:gd name="T105" fmla="*/ 154 h 1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344"/>
            <p:cNvSpPr>
              <a:spLocks/>
            </p:cNvSpPr>
            <p:nvPr/>
          </p:nvSpPr>
          <p:spPr bwMode="auto">
            <a:xfrm>
              <a:off x="6166597" y="3032273"/>
              <a:ext cx="200025" cy="292100"/>
            </a:xfrm>
            <a:custGeom>
              <a:avLst/>
              <a:gdLst>
                <a:gd name="T0" fmla="*/ 271327624 w 10045"/>
                <a:gd name="T1" fmla="*/ 1888843170 h 10019"/>
                <a:gd name="T2" fmla="*/ 217035384 w 10045"/>
                <a:gd name="T3" fmla="*/ 2147483647 h 10019"/>
                <a:gd name="T4" fmla="*/ 217035384 w 10045"/>
                <a:gd name="T5" fmla="*/ 2147483647 h 10019"/>
                <a:gd name="T6" fmla="*/ 108592644 w 10045"/>
                <a:gd name="T7" fmla="*/ 2147483647 h 10019"/>
                <a:gd name="T8" fmla="*/ 108592644 w 10045"/>
                <a:gd name="T9" fmla="*/ 2147483647 h 10019"/>
                <a:gd name="T10" fmla="*/ 54300265 w 10045"/>
                <a:gd name="T11" fmla="*/ 2147483647 h 10019"/>
                <a:gd name="T12" fmla="*/ 54300265 w 10045"/>
                <a:gd name="T13" fmla="*/ 2147483647 h 10019"/>
                <a:gd name="T14" fmla="*/ 108592644 w 10045"/>
                <a:gd name="T15" fmla="*/ 2147483647 h 10019"/>
                <a:gd name="T16" fmla="*/ 54300265 w 10045"/>
                <a:gd name="T17" fmla="*/ 2147483647 h 10019"/>
                <a:gd name="T18" fmla="*/ 0 w 10045"/>
                <a:gd name="T19" fmla="*/ 2147483647 h 10019"/>
                <a:gd name="T20" fmla="*/ 162735060 w 10045"/>
                <a:gd name="T21" fmla="*/ 2147483647 h 10019"/>
                <a:gd name="T22" fmla="*/ 271327624 w 10045"/>
                <a:gd name="T23" fmla="*/ 2147483647 h 10019"/>
                <a:gd name="T24" fmla="*/ 434220513 w 10045"/>
                <a:gd name="T25" fmla="*/ 2147483647 h 10019"/>
                <a:gd name="T26" fmla="*/ 350965859 w 10045"/>
                <a:gd name="T27" fmla="*/ 2147483647 h 10019"/>
                <a:gd name="T28" fmla="*/ 290846074 w 10045"/>
                <a:gd name="T29" fmla="*/ 2147483647 h 10019"/>
                <a:gd name="T30" fmla="*/ 326259625 w 10045"/>
                <a:gd name="T31" fmla="*/ 2147483647 h 10019"/>
                <a:gd name="T32" fmla="*/ 542662895 w 10045"/>
                <a:gd name="T33" fmla="*/ 2147483647 h 10019"/>
                <a:gd name="T34" fmla="*/ 651255658 w 10045"/>
                <a:gd name="T35" fmla="*/ 2147483647 h 10019"/>
                <a:gd name="T36" fmla="*/ 702405167 w 10045"/>
                <a:gd name="T37" fmla="*/ 2147483647 h 10019"/>
                <a:gd name="T38" fmla="*/ 740961609 w 10045"/>
                <a:gd name="T39" fmla="*/ 2147483647 h 10019"/>
                <a:gd name="T40" fmla="*/ 868290644 w 10045"/>
                <a:gd name="T41" fmla="*/ 2147483647 h 10019"/>
                <a:gd name="T42" fmla="*/ 976883726 w 10045"/>
                <a:gd name="T43" fmla="*/ 2147483647 h 10019"/>
                <a:gd name="T44" fmla="*/ 1193910588 w 10045"/>
                <a:gd name="T45" fmla="*/ 2147483647 h 10019"/>
                <a:gd name="T46" fmla="*/ 1314631732 w 10045"/>
                <a:gd name="T47" fmla="*/ 2147483647 h 10019"/>
                <a:gd name="T48" fmla="*/ 1353029189 w 10045"/>
                <a:gd name="T49" fmla="*/ 2147483647 h 10019"/>
                <a:gd name="T50" fmla="*/ 1308172311 w 10045"/>
                <a:gd name="T51" fmla="*/ 2147483647 h 10019"/>
                <a:gd name="T52" fmla="*/ 1385292522 w 10045"/>
                <a:gd name="T53" fmla="*/ 2147483647 h 10019"/>
                <a:gd name="T54" fmla="*/ 1449035416 w 10045"/>
                <a:gd name="T55" fmla="*/ 2147483647 h 10019"/>
                <a:gd name="T56" fmla="*/ 1480666635 w 10045"/>
                <a:gd name="T57" fmla="*/ 2147483647 h 10019"/>
                <a:gd name="T58" fmla="*/ 1397886385 w 10045"/>
                <a:gd name="T59" fmla="*/ 2147483647 h 10019"/>
                <a:gd name="T60" fmla="*/ 1273548743 w 10045"/>
                <a:gd name="T61" fmla="*/ 2147483647 h 10019"/>
                <a:gd name="T62" fmla="*/ 1152204406 w 10045"/>
                <a:gd name="T63" fmla="*/ 2147483647 h 10019"/>
                <a:gd name="T64" fmla="*/ 1117107390 w 10045"/>
                <a:gd name="T65" fmla="*/ 2147483647 h 10019"/>
                <a:gd name="T66" fmla="*/ 1193910588 w 10045"/>
                <a:gd name="T67" fmla="*/ 2147483647 h 10019"/>
                <a:gd name="T68" fmla="*/ 1302511316 w 10045"/>
                <a:gd name="T69" fmla="*/ 2147483647 h 10019"/>
                <a:gd name="T70" fmla="*/ 1429990415 w 10045"/>
                <a:gd name="T71" fmla="*/ 2147483647 h 10019"/>
                <a:gd name="T72" fmla="*/ 1477832315 w 10045"/>
                <a:gd name="T73" fmla="*/ 2147483647 h 10019"/>
                <a:gd name="T74" fmla="*/ 1573838542 w 10045"/>
                <a:gd name="T75" fmla="*/ 2147483647 h 10019"/>
                <a:gd name="T76" fmla="*/ 1573838542 w 10045"/>
                <a:gd name="T77" fmla="*/ 2147483647 h 10019"/>
                <a:gd name="T78" fmla="*/ 1573838542 w 10045"/>
                <a:gd name="T79" fmla="*/ 2147483647 h 10019"/>
                <a:gd name="T80" fmla="*/ 1519537859 w 10045"/>
                <a:gd name="T81" fmla="*/ 2147483647 h 10019"/>
                <a:gd name="T82" fmla="*/ 1519537859 w 10045"/>
                <a:gd name="T83" fmla="*/ 2078519233 h 10019"/>
                <a:gd name="T84" fmla="*/ 1519537859 w 10045"/>
                <a:gd name="T85" fmla="*/ 1888843170 h 10019"/>
                <a:gd name="T86" fmla="*/ 1465246097 w 10045"/>
                <a:gd name="T87" fmla="*/ 1322693591 h 10019"/>
                <a:gd name="T88" fmla="*/ 1465246097 w 10045"/>
                <a:gd name="T89" fmla="*/ 944780770 h 10019"/>
                <a:gd name="T90" fmla="*/ 1248211271 w 10045"/>
                <a:gd name="T91" fmla="*/ 566869115 h 10019"/>
                <a:gd name="T92" fmla="*/ 1031176126 w 10045"/>
                <a:gd name="T93" fmla="*/ 944780770 h 10019"/>
                <a:gd name="T94" fmla="*/ 922583043 w 10045"/>
                <a:gd name="T95" fmla="*/ 755824476 h 10019"/>
                <a:gd name="T96" fmla="*/ 922583043 w 10045"/>
                <a:gd name="T97" fmla="*/ 377912704 h 10019"/>
                <a:gd name="T98" fmla="*/ 759847944 w 10045"/>
                <a:gd name="T99" fmla="*/ 188956352 h 10019"/>
                <a:gd name="T100" fmla="*/ 759847944 w 10045"/>
                <a:gd name="T101" fmla="*/ 188956352 h 10019"/>
                <a:gd name="T102" fmla="*/ 651255658 w 10045"/>
                <a:gd name="T103" fmla="*/ 0 h 10019"/>
                <a:gd name="T104" fmla="*/ 596955294 w 10045"/>
                <a:gd name="T105" fmla="*/ 188956352 h 10019"/>
                <a:gd name="T106" fmla="*/ 596955294 w 10045"/>
                <a:gd name="T107" fmla="*/ 188956352 h 10019"/>
                <a:gd name="T108" fmla="*/ 542662895 w 10045"/>
                <a:gd name="T109" fmla="*/ 944780770 h 10019"/>
                <a:gd name="T110" fmla="*/ 488362530 w 10045"/>
                <a:gd name="T111" fmla="*/ 1322693591 h 10019"/>
                <a:gd name="T112" fmla="*/ 379928114 w 10045"/>
                <a:gd name="T113" fmla="*/ 1322693591 h 10019"/>
                <a:gd name="T114" fmla="*/ 271327624 w 10045"/>
                <a:gd name="T115" fmla="*/ 1322693591 h 10019"/>
                <a:gd name="T116" fmla="*/ 271327624 w 10045"/>
                <a:gd name="T117" fmla="*/ 1511649884 h 10019"/>
                <a:gd name="T118" fmla="*/ 271327624 w 10045"/>
                <a:gd name="T119" fmla="*/ 1888843170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045"/>
                <a:gd name="T181" fmla="*/ 0 h 10019"/>
                <a:gd name="T182" fmla="*/ 10045 w 10045"/>
                <a:gd name="T183" fmla="*/ 10019 h 10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345"/>
            <p:cNvSpPr>
              <a:spLocks/>
            </p:cNvSpPr>
            <p:nvPr/>
          </p:nvSpPr>
          <p:spPr bwMode="auto">
            <a:xfrm>
              <a:off x="6141196" y="3092598"/>
              <a:ext cx="76200" cy="101600"/>
            </a:xfrm>
            <a:custGeom>
              <a:avLst/>
              <a:gdLst>
                <a:gd name="T0" fmla="*/ 2147483647 w 66"/>
                <a:gd name="T1" fmla="*/ 2147483647 h 90"/>
                <a:gd name="T2" fmla="*/ 2147483647 w 66"/>
                <a:gd name="T3" fmla="*/ 2147483647 h 90"/>
                <a:gd name="T4" fmla="*/ 2147483647 w 66"/>
                <a:gd name="T5" fmla="*/ 2147483647 h 90"/>
                <a:gd name="T6" fmla="*/ 2147483647 w 66"/>
                <a:gd name="T7" fmla="*/ 2147483647 h 90"/>
                <a:gd name="T8" fmla="*/ 2147483647 w 66"/>
                <a:gd name="T9" fmla="*/ 2147483647 h 90"/>
                <a:gd name="T10" fmla="*/ 2147483647 w 66"/>
                <a:gd name="T11" fmla="*/ 2147483647 h 90"/>
                <a:gd name="T12" fmla="*/ 2147483647 w 66"/>
                <a:gd name="T13" fmla="*/ 2147483647 h 90"/>
                <a:gd name="T14" fmla="*/ 2147483647 w 66"/>
                <a:gd name="T15" fmla="*/ 2147483647 h 90"/>
                <a:gd name="T16" fmla="*/ 2147483647 w 66"/>
                <a:gd name="T17" fmla="*/ 2147483647 h 90"/>
                <a:gd name="T18" fmla="*/ 2147483647 w 66"/>
                <a:gd name="T19" fmla="*/ 2147483647 h 90"/>
                <a:gd name="T20" fmla="*/ 2147483647 w 66"/>
                <a:gd name="T21" fmla="*/ 0 h 90"/>
                <a:gd name="T22" fmla="*/ 2147483647 w 66"/>
                <a:gd name="T23" fmla="*/ 2147483647 h 90"/>
                <a:gd name="T24" fmla="*/ 2147483647 w 66"/>
                <a:gd name="T25" fmla="*/ 2147483647 h 90"/>
                <a:gd name="T26" fmla="*/ 2147483647 w 66"/>
                <a:gd name="T27" fmla="*/ 2147483647 h 90"/>
                <a:gd name="T28" fmla="*/ 2147483647 w 66"/>
                <a:gd name="T29" fmla="*/ 2147483647 h 90"/>
                <a:gd name="T30" fmla="*/ 2147483647 w 66"/>
                <a:gd name="T31" fmla="*/ 2147483647 h 90"/>
                <a:gd name="T32" fmla="*/ 0 w 66"/>
                <a:gd name="T33" fmla="*/ 2147483647 h 90"/>
                <a:gd name="T34" fmla="*/ 2147483647 w 66"/>
                <a:gd name="T35" fmla="*/ 2147483647 h 90"/>
                <a:gd name="T36" fmla="*/ 2147483647 w 66"/>
                <a:gd name="T37" fmla="*/ 2147483647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90"/>
                <a:gd name="T59" fmla="*/ 66 w 66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353"/>
            <p:cNvSpPr>
              <a:spLocks/>
            </p:cNvSpPr>
            <p:nvPr/>
          </p:nvSpPr>
          <p:spPr bwMode="auto">
            <a:xfrm>
              <a:off x="6306296" y="3194198"/>
              <a:ext cx="158750" cy="82550"/>
            </a:xfrm>
            <a:custGeom>
              <a:avLst/>
              <a:gdLst>
                <a:gd name="T0" fmla="*/ 539160162 w 10569"/>
                <a:gd name="T1" fmla="*/ 26667345 h 10092"/>
                <a:gd name="T2" fmla="*/ 394741785 w 10569"/>
                <a:gd name="T3" fmla="*/ 15001293 h 10092"/>
                <a:gd name="T4" fmla="*/ 301998534 w 10569"/>
                <a:gd name="T5" fmla="*/ 7502822 h 10092"/>
                <a:gd name="T6" fmla="*/ 209255224 w 10569"/>
                <a:gd name="T7" fmla="*/ 0 h 10092"/>
                <a:gd name="T8" fmla="*/ 209255224 w 10569"/>
                <a:gd name="T9" fmla="*/ 3748933 h 10092"/>
                <a:gd name="T10" fmla="*/ 162887083 w 10569"/>
                <a:gd name="T11" fmla="*/ 0 h 10092"/>
                <a:gd name="T12" fmla="*/ 139673933 w 10569"/>
                <a:gd name="T13" fmla="*/ 3748933 h 10092"/>
                <a:gd name="T14" fmla="*/ 93302398 w 10569"/>
                <a:gd name="T15" fmla="*/ 7502822 h 10092"/>
                <a:gd name="T16" fmla="*/ 46930848 w 10569"/>
                <a:gd name="T17" fmla="*/ 11252361 h 10092"/>
                <a:gd name="T18" fmla="*/ 562452 w 10569"/>
                <a:gd name="T19" fmla="*/ 15001293 h 10092"/>
                <a:gd name="T20" fmla="*/ 23772139 w 10569"/>
                <a:gd name="T21" fmla="*/ 20069188 h 10092"/>
                <a:gd name="T22" fmla="*/ 67439541 w 10569"/>
                <a:gd name="T23" fmla="*/ 26910365 h 10092"/>
                <a:gd name="T24" fmla="*/ 116515247 w 10569"/>
                <a:gd name="T25" fmla="*/ 37505415 h 10092"/>
                <a:gd name="T26" fmla="*/ 139673933 w 10569"/>
                <a:gd name="T27" fmla="*/ 41259295 h 10092"/>
                <a:gd name="T28" fmla="*/ 164110339 w 10569"/>
                <a:gd name="T29" fmla="*/ 45422523 h 10092"/>
                <a:gd name="T30" fmla="*/ 249964422 w 10569"/>
                <a:gd name="T31" fmla="*/ 44981406 h 10092"/>
                <a:gd name="T32" fmla="*/ 282563901 w 10569"/>
                <a:gd name="T33" fmla="*/ 41227525 h 10092"/>
                <a:gd name="T34" fmla="*/ 326587187 w 10569"/>
                <a:gd name="T35" fmla="*/ 42352763 h 10092"/>
                <a:gd name="T36" fmla="*/ 329189911 w 10569"/>
                <a:gd name="T37" fmla="*/ 42461096 h 10092"/>
                <a:gd name="T38" fmla="*/ 342961757 w 10569"/>
                <a:gd name="T39" fmla="*/ 43230613 h 10092"/>
                <a:gd name="T40" fmla="*/ 395812675 w 10569"/>
                <a:gd name="T41" fmla="*/ 45201997 h 10092"/>
                <a:gd name="T42" fmla="*/ 446518449 w 10569"/>
                <a:gd name="T43" fmla="*/ 42105408 h 10092"/>
                <a:gd name="T44" fmla="*/ 530078266 w 10569"/>
                <a:gd name="T45" fmla="*/ 43914734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69"/>
                <a:gd name="T70" fmla="*/ 0 h 10092"/>
                <a:gd name="T71" fmla="*/ 10569 w 10569"/>
                <a:gd name="T72" fmla="*/ 10092 h 100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361"/>
            <p:cNvSpPr>
              <a:spLocks/>
            </p:cNvSpPr>
            <p:nvPr/>
          </p:nvSpPr>
          <p:spPr bwMode="auto">
            <a:xfrm>
              <a:off x="6166596" y="3306910"/>
              <a:ext cx="114300" cy="65088"/>
            </a:xfrm>
            <a:custGeom>
              <a:avLst/>
              <a:gdLst>
                <a:gd name="T0" fmla="*/ 133281932 w 10000"/>
                <a:gd name="T1" fmla="*/ 3647102 h 11466"/>
                <a:gd name="T2" fmla="*/ 121169977 w 10000"/>
                <a:gd name="T3" fmla="*/ 2335908 h 11466"/>
                <a:gd name="T4" fmla="*/ 96928145 w 10000"/>
                <a:gd name="T5" fmla="*/ 1024719 h 11466"/>
                <a:gd name="T6" fmla="*/ 61763147 w 10000"/>
                <a:gd name="T7" fmla="*/ 2043250 h 11466"/>
                <a:gd name="T8" fmla="*/ 55046424 w 10000"/>
                <a:gd name="T9" fmla="*/ 0 h 11466"/>
                <a:gd name="T10" fmla="*/ 36352198 w 10000"/>
                <a:gd name="T11" fmla="*/ 1969880 h 11466"/>
                <a:gd name="T12" fmla="*/ 0 w 10000"/>
                <a:gd name="T13" fmla="*/ 6269481 h 11466"/>
                <a:gd name="T14" fmla="*/ 0 w 10000"/>
                <a:gd name="T15" fmla="*/ 8891664 h 11466"/>
                <a:gd name="T16" fmla="*/ 24240243 w 10000"/>
                <a:gd name="T17" fmla="*/ 8891664 h 11466"/>
                <a:gd name="T18" fmla="*/ 35759324 w 10000"/>
                <a:gd name="T19" fmla="*/ 12026954 h 11466"/>
                <a:gd name="T20" fmla="*/ 48464164 w 10000"/>
                <a:gd name="T21" fmla="*/ 11514047 h 11466"/>
                <a:gd name="T22" fmla="*/ 75250404 w 10000"/>
                <a:gd name="T23" fmla="*/ 9477013 h 11466"/>
                <a:gd name="T24" fmla="*/ 89160160 w 10000"/>
                <a:gd name="T25" fmla="*/ 10642421 h 11466"/>
                <a:gd name="T26" fmla="*/ 133281932 w 10000"/>
                <a:gd name="T27" fmla="*/ 8891664 h 11466"/>
                <a:gd name="T28" fmla="*/ 157522118 w 10000"/>
                <a:gd name="T29" fmla="*/ 7580476 h 11466"/>
                <a:gd name="T30" fmla="*/ 169634072 w 10000"/>
                <a:gd name="T31" fmla="*/ 7580476 h 11466"/>
                <a:gd name="T32" fmla="*/ 157522118 w 10000"/>
                <a:gd name="T33" fmla="*/ 6269481 h 11466"/>
                <a:gd name="T34" fmla="*/ 133281932 w 10000"/>
                <a:gd name="T35" fmla="*/ 3647102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000"/>
                <a:gd name="T55" fmla="*/ 0 h 11466"/>
                <a:gd name="T56" fmla="*/ 10000 w 10000"/>
                <a:gd name="T57" fmla="*/ 11466 h 114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363"/>
            <p:cNvSpPr>
              <a:spLocks/>
            </p:cNvSpPr>
            <p:nvPr/>
          </p:nvSpPr>
          <p:spPr bwMode="auto">
            <a:xfrm>
              <a:off x="6109447" y="3160861"/>
              <a:ext cx="71437" cy="74613"/>
            </a:xfrm>
            <a:custGeom>
              <a:avLst/>
              <a:gdLst>
                <a:gd name="T0" fmla="*/ 6065872 w 10056"/>
                <a:gd name="T1" fmla="*/ 14184303 h 10000"/>
                <a:gd name="T2" fmla="*/ 8518756 w 10056"/>
                <a:gd name="T3" fmla="*/ 19860070 h 10000"/>
                <a:gd name="T4" fmla="*/ 13426688 w 10056"/>
                <a:gd name="T5" fmla="*/ 22696229 h 10000"/>
                <a:gd name="T6" fmla="*/ 17900822 w 10056"/>
                <a:gd name="T7" fmla="*/ 26364053 h 10000"/>
                <a:gd name="T8" fmla="*/ 22509388 w 10056"/>
                <a:gd name="T9" fmla="*/ 31031229 h 10000"/>
                <a:gd name="T10" fmla="*/ 25391034 w 10056"/>
                <a:gd name="T11" fmla="*/ 23360433 h 10000"/>
                <a:gd name="T12" fmla="*/ 23682415 w 10056"/>
                <a:gd name="T13" fmla="*/ 17684729 h 10000"/>
                <a:gd name="T14" fmla="*/ 25533340 w 10056"/>
                <a:gd name="T15" fmla="*/ 10184674 h 10000"/>
                <a:gd name="T16" fmla="*/ 21935392 w 10056"/>
                <a:gd name="T17" fmla="*/ 7348014 h 10000"/>
                <a:gd name="T18" fmla="*/ 18332456 w 10056"/>
                <a:gd name="T19" fmla="*/ 5672431 h 10000"/>
                <a:gd name="T20" fmla="*/ 13426688 w 10056"/>
                <a:gd name="T21" fmla="*/ 2836212 h 10000"/>
                <a:gd name="T22" fmla="*/ 8518756 w 10056"/>
                <a:gd name="T23" fmla="*/ 2836212 h 10000"/>
                <a:gd name="T24" fmla="*/ 6065872 w 10056"/>
                <a:gd name="T25" fmla="*/ 0 h 10000"/>
                <a:gd name="T26" fmla="*/ 1160461 w 10056"/>
                <a:gd name="T27" fmla="*/ 2836212 h 10000"/>
                <a:gd name="T28" fmla="*/ 0 w 10056"/>
                <a:gd name="T29" fmla="*/ 3013134 h 10000"/>
                <a:gd name="T30" fmla="*/ 2310571 w 10056"/>
                <a:gd name="T31" fmla="*/ 10683932 h 10000"/>
                <a:gd name="T32" fmla="*/ 6065872 w 10056"/>
                <a:gd name="T33" fmla="*/ 14184303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56"/>
                <a:gd name="T52" fmla="*/ 0 h 10000"/>
                <a:gd name="T53" fmla="*/ 10056 w 10056"/>
                <a:gd name="T54" fmla="*/ 10000 h 1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203108" y="3546623"/>
              <a:ext cx="31750" cy="61912"/>
            </a:xfrm>
            <a:custGeom>
              <a:avLst/>
              <a:gdLst>
                <a:gd name="T0" fmla="*/ 0 w 24"/>
                <a:gd name="T1" fmla="*/ 2147483647 h 48"/>
                <a:gd name="T2" fmla="*/ 2147483647 w 24"/>
                <a:gd name="T3" fmla="*/ 2147483647 h 48"/>
                <a:gd name="T4" fmla="*/ 2147483647 w 24"/>
                <a:gd name="T5" fmla="*/ 0 h 48"/>
                <a:gd name="T6" fmla="*/ 2147483647 w 24"/>
                <a:gd name="T7" fmla="*/ 2147483647 h 48"/>
                <a:gd name="T8" fmla="*/ 2147483647 w 24"/>
                <a:gd name="T9" fmla="*/ 2147483647 h 48"/>
                <a:gd name="T10" fmla="*/ 0 w 24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48"/>
                <a:gd name="T20" fmla="*/ 24 w 2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195172" y="3483124"/>
              <a:ext cx="39687" cy="47625"/>
            </a:xfrm>
            <a:custGeom>
              <a:avLst/>
              <a:gdLst>
                <a:gd name="T0" fmla="*/ 0 w 30"/>
                <a:gd name="T1" fmla="*/ 2147483647 h 37"/>
                <a:gd name="T2" fmla="*/ 2147483647 w 30"/>
                <a:gd name="T3" fmla="*/ 0 h 37"/>
                <a:gd name="T4" fmla="*/ 2147483647 w 30"/>
                <a:gd name="T5" fmla="*/ 2147483647 h 37"/>
                <a:gd name="T6" fmla="*/ 2147483647 w 30"/>
                <a:gd name="T7" fmla="*/ 2147483647 h 37"/>
                <a:gd name="T8" fmla="*/ 0 w 30"/>
                <a:gd name="T9" fmla="*/ 214748364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7"/>
                <a:gd name="T17" fmla="*/ 30 w 3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993683" y="3659335"/>
              <a:ext cx="39688" cy="7938"/>
            </a:xfrm>
            <a:custGeom>
              <a:avLst/>
              <a:gdLst>
                <a:gd name="T0" fmla="*/ 2147483647 w 30"/>
                <a:gd name="T1" fmla="*/ 0 h 6"/>
                <a:gd name="T2" fmla="*/ 2147483647 w 30"/>
                <a:gd name="T3" fmla="*/ 0 h 6"/>
                <a:gd name="T4" fmla="*/ 0 w 30"/>
                <a:gd name="T5" fmla="*/ 2147483647 h 6"/>
                <a:gd name="T6" fmla="*/ 2147483647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6"/>
                <a:gd name="T14" fmla="*/ 30 w 30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327"/>
            <p:cNvSpPr>
              <a:spLocks/>
            </p:cNvSpPr>
            <p:nvPr/>
          </p:nvSpPr>
          <p:spPr bwMode="auto">
            <a:xfrm>
              <a:off x="7219108" y="3649811"/>
              <a:ext cx="25400" cy="17463"/>
            </a:xfrm>
            <a:custGeom>
              <a:avLst/>
              <a:gdLst>
                <a:gd name="T0" fmla="*/ 0 w 18"/>
                <a:gd name="T1" fmla="*/ 0 h 12"/>
                <a:gd name="T2" fmla="*/ 2147483647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2"/>
                <a:gd name="T17" fmla="*/ 18 w 1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328"/>
            <p:cNvSpPr>
              <a:spLocks/>
            </p:cNvSpPr>
            <p:nvPr/>
          </p:nvSpPr>
          <p:spPr bwMode="auto">
            <a:xfrm>
              <a:off x="7182597" y="3611711"/>
              <a:ext cx="14287" cy="23813"/>
            </a:xfrm>
            <a:custGeom>
              <a:avLst/>
              <a:gdLst>
                <a:gd name="T0" fmla="*/ 0 w 12"/>
                <a:gd name="T1" fmla="*/ 0 h 18"/>
                <a:gd name="T2" fmla="*/ 2147483647 w 12"/>
                <a:gd name="T3" fmla="*/ 2147483647 h 18"/>
                <a:gd name="T4" fmla="*/ 2147483647 w 12"/>
                <a:gd name="T5" fmla="*/ 2147483647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340"/>
            <p:cNvSpPr>
              <a:spLocks noChangeArrowheads="1"/>
            </p:cNvSpPr>
            <p:nvPr/>
          </p:nvSpPr>
          <p:spPr bwMode="auto">
            <a:xfrm>
              <a:off x="6379322" y="3267224"/>
              <a:ext cx="9525" cy="158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359"/>
            <p:cNvSpPr>
              <a:spLocks/>
            </p:cNvSpPr>
            <p:nvPr/>
          </p:nvSpPr>
          <p:spPr bwMode="auto">
            <a:xfrm>
              <a:off x="6466633" y="3002111"/>
              <a:ext cx="77788" cy="47625"/>
            </a:xfrm>
            <a:custGeom>
              <a:avLst/>
              <a:gdLst>
                <a:gd name="T0" fmla="*/ 2147483647 w 60"/>
                <a:gd name="T1" fmla="*/ 2147483647 h 36"/>
                <a:gd name="T2" fmla="*/ 2147483647 w 60"/>
                <a:gd name="T3" fmla="*/ 2147483647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0 h 36"/>
                <a:gd name="T10" fmla="*/ 2147483647 w 60"/>
                <a:gd name="T11" fmla="*/ 0 h 36"/>
                <a:gd name="T12" fmla="*/ 2147483647 w 60"/>
                <a:gd name="T13" fmla="*/ 2147483647 h 36"/>
                <a:gd name="T14" fmla="*/ 0 w 60"/>
                <a:gd name="T15" fmla="*/ 2147483647 h 36"/>
                <a:gd name="T16" fmla="*/ 2147483647 w 60"/>
                <a:gd name="T17" fmla="*/ 2147483647 h 36"/>
                <a:gd name="T18" fmla="*/ 2147483647 w 60"/>
                <a:gd name="T19" fmla="*/ 2147483647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6"/>
                <a:gd name="T32" fmla="*/ 60 w 60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360"/>
            <p:cNvSpPr>
              <a:spLocks/>
            </p:cNvSpPr>
            <p:nvPr/>
          </p:nvSpPr>
          <p:spPr bwMode="auto">
            <a:xfrm>
              <a:off x="6325347" y="3025924"/>
              <a:ext cx="242887" cy="217487"/>
            </a:xfrm>
            <a:custGeom>
              <a:avLst/>
              <a:gdLst>
                <a:gd name="T0" fmla="*/ 2147483647 w 31"/>
                <a:gd name="T1" fmla="*/ 2147483647 h 28"/>
                <a:gd name="T2" fmla="*/ 2147483647 w 31"/>
                <a:gd name="T3" fmla="*/ 2147483647 h 28"/>
                <a:gd name="T4" fmla="*/ 2147483647 w 31"/>
                <a:gd name="T5" fmla="*/ 2147483647 h 28"/>
                <a:gd name="T6" fmla="*/ 2147483647 w 31"/>
                <a:gd name="T7" fmla="*/ 2147483647 h 28"/>
                <a:gd name="T8" fmla="*/ 2147483647 w 31"/>
                <a:gd name="T9" fmla="*/ 2147483647 h 28"/>
                <a:gd name="T10" fmla="*/ 2147483647 w 31"/>
                <a:gd name="T11" fmla="*/ 2147483647 h 28"/>
                <a:gd name="T12" fmla="*/ 2147483647 w 31"/>
                <a:gd name="T13" fmla="*/ 2147483647 h 28"/>
                <a:gd name="T14" fmla="*/ 2147483647 w 31"/>
                <a:gd name="T15" fmla="*/ 2147483647 h 28"/>
                <a:gd name="T16" fmla="*/ 2147483647 w 31"/>
                <a:gd name="T17" fmla="*/ 2147483647 h 28"/>
                <a:gd name="T18" fmla="*/ 2147483647 w 31"/>
                <a:gd name="T19" fmla="*/ 2147483647 h 28"/>
                <a:gd name="T20" fmla="*/ 2147483647 w 31"/>
                <a:gd name="T21" fmla="*/ 2147483647 h 28"/>
                <a:gd name="T22" fmla="*/ 2147483647 w 31"/>
                <a:gd name="T23" fmla="*/ 2147483647 h 28"/>
                <a:gd name="T24" fmla="*/ 2147483647 w 31"/>
                <a:gd name="T25" fmla="*/ 2147483647 h 28"/>
                <a:gd name="T26" fmla="*/ 2147483647 w 31"/>
                <a:gd name="T27" fmla="*/ 2147483647 h 28"/>
                <a:gd name="T28" fmla="*/ 2147483647 w 31"/>
                <a:gd name="T29" fmla="*/ 2147483647 h 28"/>
                <a:gd name="T30" fmla="*/ 2147483647 w 31"/>
                <a:gd name="T31" fmla="*/ 2147483647 h 28"/>
                <a:gd name="T32" fmla="*/ 2147483647 w 31"/>
                <a:gd name="T33" fmla="*/ 2147483647 h 28"/>
                <a:gd name="T34" fmla="*/ 2147483647 w 31"/>
                <a:gd name="T35" fmla="*/ 2147483647 h 28"/>
                <a:gd name="T36" fmla="*/ 2147483647 w 31"/>
                <a:gd name="T37" fmla="*/ 2147483647 h 28"/>
                <a:gd name="T38" fmla="*/ 2147483647 w 31"/>
                <a:gd name="T39" fmla="*/ 2147483647 h 28"/>
                <a:gd name="T40" fmla="*/ 2147483647 w 31"/>
                <a:gd name="T41" fmla="*/ 2147483647 h 28"/>
                <a:gd name="T42" fmla="*/ 2147483647 w 31"/>
                <a:gd name="T43" fmla="*/ 2147483647 h 28"/>
                <a:gd name="T44" fmla="*/ 2147483647 w 31"/>
                <a:gd name="T45" fmla="*/ 2147483647 h 28"/>
                <a:gd name="T46" fmla="*/ 2147483647 w 31"/>
                <a:gd name="T47" fmla="*/ 0 h 28"/>
                <a:gd name="T48" fmla="*/ 2147483647 w 31"/>
                <a:gd name="T49" fmla="*/ 2147483647 h 28"/>
                <a:gd name="T50" fmla="*/ 2147483647 w 31"/>
                <a:gd name="T51" fmla="*/ 2147483647 h 28"/>
                <a:gd name="T52" fmla="*/ 2147483647 w 31"/>
                <a:gd name="T53" fmla="*/ 0 h 28"/>
                <a:gd name="T54" fmla="*/ 2147483647 w 31"/>
                <a:gd name="T55" fmla="*/ 0 h 28"/>
                <a:gd name="T56" fmla="*/ 2147483647 w 31"/>
                <a:gd name="T57" fmla="*/ 2147483647 h 28"/>
                <a:gd name="T58" fmla="*/ 2147483647 w 31"/>
                <a:gd name="T59" fmla="*/ 2147483647 h 28"/>
                <a:gd name="T60" fmla="*/ 0 w 31"/>
                <a:gd name="T61" fmla="*/ 2147483647 h 28"/>
                <a:gd name="T62" fmla="*/ 0 w 31"/>
                <a:gd name="T63" fmla="*/ 2147483647 h 28"/>
                <a:gd name="T64" fmla="*/ 2147483647 w 31"/>
                <a:gd name="T65" fmla="*/ 2147483647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"/>
                <a:gd name="T100" fmla="*/ 0 h 28"/>
                <a:gd name="T101" fmla="*/ 31 w 31"/>
                <a:gd name="T102" fmla="*/ 28 h 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263"/>
            <p:cNvSpPr>
              <a:spLocks/>
            </p:cNvSpPr>
            <p:nvPr/>
          </p:nvSpPr>
          <p:spPr bwMode="auto">
            <a:xfrm>
              <a:off x="6233271" y="2959249"/>
              <a:ext cx="49212" cy="96837"/>
            </a:xfrm>
            <a:custGeom>
              <a:avLst/>
              <a:gdLst>
                <a:gd name="T0" fmla="*/ 9 w 429209"/>
                <a:gd name="T1" fmla="*/ 141 h 839755"/>
                <a:gd name="T2" fmla="*/ 10 w 429209"/>
                <a:gd name="T3" fmla="*/ 99 h 839755"/>
                <a:gd name="T4" fmla="*/ 0 w 429209"/>
                <a:gd name="T5" fmla="*/ 92 h 839755"/>
                <a:gd name="T6" fmla="*/ 19 w 429209"/>
                <a:gd name="T7" fmla="*/ 23 h 839755"/>
                <a:gd name="T8" fmla="*/ 45 w 429209"/>
                <a:gd name="T9" fmla="*/ 23 h 839755"/>
                <a:gd name="T10" fmla="*/ 68 w 429209"/>
                <a:gd name="T11" fmla="*/ 0 h 839755"/>
                <a:gd name="T12" fmla="*/ 71 w 429209"/>
                <a:gd name="T13" fmla="*/ 46 h 839755"/>
                <a:gd name="T14" fmla="*/ 74 w 429209"/>
                <a:gd name="T15" fmla="*/ 72 h 839755"/>
                <a:gd name="T16" fmla="*/ 39 w 429209"/>
                <a:gd name="T17" fmla="*/ 112 h 839755"/>
                <a:gd name="T18" fmla="*/ 39 w 429209"/>
                <a:gd name="T19" fmla="*/ 148 h 839755"/>
                <a:gd name="T20" fmla="*/ 19 w 429209"/>
                <a:gd name="T21" fmla="*/ 138 h 839755"/>
                <a:gd name="T22" fmla="*/ 9 w 429209"/>
                <a:gd name="T23" fmla="*/ 141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9209"/>
                <a:gd name="T37" fmla="*/ 0 h 839755"/>
                <a:gd name="T38" fmla="*/ 429209 w 429209"/>
                <a:gd name="T39" fmla="*/ 839755 h 8397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3" name="Groupe 95"/>
          <p:cNvGrpSpPr/>
          <p:nvPr/>
        </p:nvGrpSpPr>
        <p:grpSpPr>
          <a:xfrm>
            <a:off x="64292" y="1635646"/>
            <a:ext cx="2520000" cy="3240000"/>
            <a:chOff x="859314" y="2681143"/>
            <a:chExt cx="2163763" cy="2952749"/>
          </a:xfrm>
        </p:grpSpPr>
        <p:sp>
          <p:nvSpPr>
            <p:cNvPr id="104" name="Freeform 277"/>
            <p:cNvSpPr>
              <a:spLocks/>
            </p:cNvSpPr>
            <p:nvPr/>
          </p:nvSpPr>
          <p:spPr bwMode="auto">
            <a:xfrm>
              <a:off x="1838802" y="3486006"/>
              <a:ext cx="276225" cy="77787"/>
            </a:xfrm>
            <a:custGeom>
              <a:avLst/>
              <a:gdLst>
                <a:gd name="T0" fmla="*/ 2147483647 w 35"/>
                <a:gd name="T1" fmla="*/ 2147483647 h 10"/>
                <a:gd name="T2" fmla="*/ 2147483647 w 35"/>
                <a:gd name="T3" fmla="*/ 0 h 10"/>
                <a:gd name="T4" fmla="*/ 2147483647 w 35"/>
                <a:gd name="T5" fmla="*/ 0 h 10"/>
                <a:gd name="T6" fmla="*/ 2147483647 w 35"/>
                <a:gd name="T7" fmla="*/ 2147483647 h 10"/>
                <a:gd name="T8" fmla="*/ 2147483647 w 35"/>
                <a:gd name="T9" fmla="*/ 2147483647 h 10"/>
                <a:gd name="T10" fmla="*/ 2147483647 w 35"/>
                <a:gd name="T11" fmla="*/ 2147483647 h 10"/>
                <a:gd name="T12" fmla="*/ 2147483647 w 35"/>
                <a:gd name="T13" fmla="*/ 2147483647 h 10"/>
                <a:gd name="T14" fmla="*/ 2147483647 w 35"/>
                <a:gd name="T15" fmla="*/ 2147483647 h 10"/>
                <a:gd name="T16" fmla="*/ 2147483647 w 35"/>
                <a:gd name="T17" fmla="*/ 2147483647 h 10"/>
                <a:gd name="T18" fmla="*/ 2147483647 w 35"/>
                <a:gd name="T19" fmla="*/ 2147483647 h 10"/>
                <a:gd name="T20" fmla="*/ 2147483647 w 35"/>
                <a:gd name="T21" fmla="*/ 2147483647 h 10"/>
                <a:gd name="T22" fmla="*/ 2147483647 w 35"/>
                <a:gd name="T23" fmla="*/ 2147483647 h 10"/>
                <a:gd name="T24" fmla="*/ 2147483647 w 35"/>
                <a:gd name="T25" fmla="*/ 2147483647 h 10"/>
                <a:gd name="T26" fmla="*/ 2147483647 w 35"/>
                <a:gd name="T27" fmla="*/ 2147483647 h 10"/>
                <a:gd name="T28" fmla="*/ 0 w 35"/>
                <a:gd name="T29" fmla="*/ 2147483647 h 10"/>
                <a:gd name="T30" fmla="*/ 2147483647 w 35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"/>
                <a:gd name="T49" fmla="*/ 0 h 10"/>
                <a:gd name="T50" fmla="*/ 35 w 35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278"/>
            <p:cNvSpPr>
              <a:spLocks/>
            </p:cNvSpPr>
            <p:nvPr/>
          </p:nvSpPr>
          <p:spPr bwMode="auto">
            <a:xfrm>
              <a:off x="2115026" y="3571731"/>
              <a:ext cx="171450" cy="47625"/>
            </a:xfrm>
            <a:custGeom>
              <a:avLst/>
              <a:gdLst>
                <a:gd name="T0" fmla="*/ 2147483647 w 132"/>
                <a:gd name="T1" fmla="*/ 0 h 36"/>
                <a:gd name="T2" fmla="*/ 2147483647 w 132"/>
                <a:gd name="T3" fmla="*/ 2147483647 h 36"/>
                <a:gd name="T4" fmla="*/ 0 w 132"/>
                <a:gd name="T5" fmla="*/ 2147483647 h 36"/>
                <a:gd name="T6" fmla="*/ 2147483647 w 132"/>
                <a:gd name="T7" fmla="*/ 2147483647 h 36"/>
                <a:gd name="T8" fmla="*/ 2147483647 w 132"/>
                <a:gd name="T9" fmla="*/ 2147483647 h 36"/>
                <a:gd name="T10" fmla="*/ 2147483647 w 132"/>
                <a:gd name="T11" fmla="*/ 2147483647 h 36"/>
                <a:gd name="T12" fmla="*/ 2147483647 w 132"/>
                <a:gd name="T13" fmla="*/ 2147483647 h 36"/>
                <a:gd name="T14" fmla="*/ 2147483647 w 132"/>
                <a:gd name="T15" fmla="*/ 2147483647 h 36"/>
                <a:gd name="T16" fmla="*/ 2147483647 w 132"/>
                <a:gd name="T17" fmla="*/ 2147483647 h 36"/>
                <a:gd name="T18" fmla="*/ 2147483647 w 132"/>
                <a:gd name="T19" fmla="*/ 0 h 36"/>
                <a:gd name="T20" fmla="*/ 2147483647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"/>
                <a:gd name="T34" fmla="*/ 0 h 36"/>
                <a:gd name="T35" fmla="*/ 132 w 132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399"/>
            <p:cNvSpPr>
              <a:spLocks/>
            </p:cNvSpPr>
            <p:nvPr/>
          </p:nvSpPr>
          <p:spPr bwMode="auto">
            <a:xfrm>
              <a:off x="859314" y="2681143"/>
              <a:ext cx="1435100" cy="741363"/>
            </a:xfrm>
            <a:custGeom>
              <a:avLst/>
              <a:gdLst>
                <a:gd name="T0" fmla="*/ 2147483647 w 1099"/>
                <a:gd name="T1" fmla="*/ 2147483647 h 571"/>
                <a:gd name="T2" fmla="*/ 2147483647 w 1099"/>
                <a:gd name="T3" fmla="*/ 2147483647 h 571"/>
                <a:gd name="T4" fmla="*/ 2147483647 w 1099"/>
                <a:gd name="T5" fmla="*/ 2147483647 h 571"/>
                <a:gd name="T6" fmla="*/ 2147483647 w 1099"/>
                <a:gd name="T7" fmla="*/ 2147483647 h 571"/>
                <a:gd name="T8" fmla="*/ 2147483647 w 1099"/>
                <a:gd name="T9" fmla="*/ 2147483647 h 571"/>
                <a:gd name="T10" fmla="*/ 2147483647 w 1099"/>
                <a:gd name="T11" fmla="*/ 2147483647 h 571"/>
                <a:gd name="T12" fmla="*/ 2147483647 w 1099"/>
                <a:gd name="T13" fmla="*/ 2147483647 h 571"/>
                <a:gd name="T14" fmla="*/ 2147483647 w 1099"/>
                <a:gd name="T15" fmla="*/ 2147483647 h 571"/>
                <a:gd name="T16" fmla="*/ 2147483647 w 1099"/>
                <a:gd name="T17" fmla="*/ 2147483647 h 571"/>
                <a:gd name="T18" fmla="*/ 2147483647 w 1099"/>
                <a:gd name="T19" fmla="*/ 2147483647 h 571"/>
                <a:gd name="T20" fmla="*/ 2147483647 w 1099"/>
                <a:gd name="T21" fmla="*/ 2147483647 h 571"/>
                <a:gd name="T22" fmla="*/ 2147483647 w 1099"/>
                <a:gd name="T23" fmla="*/ 2147483647 h 571"/>
                <a:gd name="T24" fmla="*/ 2147483647 w 1099"/>
                <a:gd name="T25" fmla="*/ 2147483647 h 571"/>
                <a:gd name="T26" fmla="*/ 2147483647 w 1099"/>
                <a:gd name="T27" fmla="*/ 2147483647 h 571"/>
                <a:gd name="T28" fmla="*/ 2147483647 w 1099"/>
                <a:gd name="T29" fmla="*/ 2147483647 h 571"/>
                <a:gd name="T30" fmla="*/ 2147483647 w 1099"/>
                <a:gd name="T31" fmla="*/ 2147483647 h 571"/>
                <a:gd name="T32" fmla="*/ 2147483647 w 1099"/>
                <a:gd name="T33" fmla="*/ 2147483647 h 571"/>
                <a:gd name="T34" fmla="*/ 2147483647 w 1099"/>
                <a:gd name="T35" fmla="*/ 2147483647 h 571"/>
                <a:gd name="T36" fmla="*/ 2147483647 w 1099"/>
                <a:gd name="T37" fmla="*/ 2147483647 h 571"/>
                <a:gd name="T38" fmla="*/ 2147483647 w 1099"/>
                <a:gd name="T39" fmla="*/ 2147483647 h 571"/>
                <a:gd name="T40" fmla="*/ 2147483647 w 1099"/>
                <a:gd name="T41" fmla="*/ 2147483647 h 571"/>
                <a:gd name="T42" fmla="*/ 2147483647 w 1099"/>
                <a:gd name="T43" fmla="*/ 2147483647 h 571"/>
                <a:gd name="T44" fmla="*/ 2147483647 w 1099"/>
                <a:gd name="T45" fmla="*/ 2147483647 h 571"/>
                <a:gd name="T46" fmla="*/ 2147483647 w 1099"/>
                <a:gd name="T47" fmla="*/ 2147483647 h 571"/>
                <a:gd name="T48" fmla="*/ 2147483647 w 1099"/>
                <a:gd name="T49" fmla="*/ 2147483647 h 571"/>
                <a:gd name="T50" fmla="*/ 2147483647 w 1099"/>
                <a:gd name="T51" fmla="*/ 0 h 571"/>
                <a:gd name="T52" fmla="*/ 2147483647 w 1099"/>
                <a:gd name="T53" fmla="*/ 2147483647 h 571"/>
                <a:gd name="T54" fmla="*/ 2147483647 w 1099"/>
                <a:gd name="T55" fmla="*/ 2147483647 h 571"/>
                <a:gd name="T56" fmla="*/ 2147483647 w 1099"/>
                <a:gd name="T57" fmla="*/ 2147483647 h 571"/>
                <a:gd name="T58" fmla="*/ 0 w 1099"/>
                <a:gd name="T59" fmla="*/ 2147483647 h 571"/>
                <a:gd name="T60" fmla="*/ 2147483647 w 1099"/>
                <a:gd name="T61" fmla="*/ 2147483647 h 571"/>
                <a:gd name="T62" fmla="*/ 2147483647 w 1099"/>
                <a:gd name="T63" fmla="*/ 2147483647 h 571"/>
                <a:gd name="T64" fmla="*/ 2147483647 w 1099"/>
                <a:gd name="T65" fmla="*/ 2147483647 h 571"/>
                <a:gd name="T66" fmla="*/ 2147483647 w 1099"/>
                <a:gd name="T67" fmla="*/ 2147483647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9"/>
                <a:gd name="T103" fmla="*/ 0 h 571"/>
                <a:gd name="T104" fmla="*/ 1099 w 1099"/>
                <a:gd name="T105" fmla="*/ 571 h 5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400"/>
            <p:cNvSpPr>
              <a:spLocks/>
            </p:cNvSpPr>
            <p:nvPr/>
          </p:nvSpPr>
          <p:spPr bwMode="auto">
            <a:xfrm>
              <a:off x="1775302" y="3687618"/>
              <a:ext cx="111125" cy="112713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0 h 14"/>
                <a:gd name="T6" fmla="*/ 2147483647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4"/>
                <a:gd name="T26" fmla="*/ 14 w 14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401"/>
            <p:cNvSpPr>
              <a:spLocks/>
            </p:cNvSpPr>
            <p:nvPr/>
          </p:nvSpPr>
          <p:spPr bwMode="auto">
            <a:xfrm>
              <a:off x="1814989" y="3790805"/>
              <a:ext cx="95250" cy="69850"/>
            </a:xfrm>
            <a:custGeom>
              <a:avLst/>
              <a:gdLst>
                <a:gd name="T0" fmla="*/ 2147483647 w 12"/>
                <a:gd name="T1" fmla="*/ 2147483647 h 9"/>
                <a:gd name="T2" fmla="*/ 2147483647 w 12"/>
                <a:gd name="T3" fmla="*/ 0 h 9"/>
                <a:gd name="T4" fmla="*/ 0 w 12"/>
                <a:gd name="T5" fmla="*/ 2147483647 h 9"/>
                <a:gd name="T6" fmla="*/ 2147483647 w 12"/>
                <a:gd name="T7" fmla="*/ 2147483647 h 9"/>
                <a:gd name="T8" fmla="*/ 2147483647 w 12"/>
                <a:gd name="T9" fmla="*/ 2147483647 h 9"/>
                <a:gd name="T10" fmla="*/ 2147483647 w 12"/>
                <a:gd name="T11" fmla="*/ 2147483647 h 9"/>
                <a:gd name="T12" fmla="*/ 2147483647 w 12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402"/>
            <p:cNvSpPr>
              <a:spLocks/>
            </p:cNvSpPr>
            <p:nvPr/>
          </p:nvSpPr>
          <p:spPr bwMode="auto">
            <a:xfrm>
              <a:off x="1902301" y="3830493"/>
              <a:ext cx="141288" cy="60325"/>
            </a:xfrm>
            <a:custGeom>
              <a:avLst/>
              <a:gdLst>
                <a:gd name="T0" fmla="*/ 2147483647 w 18"/>
                <a:gd name="T1" fmla="*/ 2147483647 h 8"/>
                <a:gd name="T2" fmla="*/ 2147483647 w 18"/>
                <a:gd name="T3" fmla="*/ 2147483647 h 8"/>
                <a:gd name="T4" fmla="*/ 2147483647 w 18"/>
                <a:gd name="T5" fmla="*/ 2147483647 h 8"/>
                <a:gd name="T6" fmla="*/ 2147483647 w 18"/>
                <a:gd name="T7" fmla="*/ 0 h 8"/>
                <a:gd name="T8" fmla="*/ 0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2147483647 w 18"/>
                <a:gd name="T23" fmla="*/ 2147483647 h 8"/>
                <a:gd name="T24" fmla="*/ 2147483647 w 18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8"/>
                <a:gd name="T41" fmla="*/ 18 w 18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403"/>
            <p:cNvSpPr>
              <a:spLocks/>
            </p:cNvSpPr>
            <p:nvPr/>
          </p:nvSpPr>
          <p:spPr bwMode="auto">
            <a:xfrm>
              <a:off x="1995964" y="3760642"/>
              <a:ext cx="290512" cy="319088"/>
            </a:xfrm>
            <a:custGeom>
              <a:avLst/>
              <a:gdLst>
                <a:gd name="T0" fmla="*/ 2147483647 w 37"/>
                <a:gd name="T1" fmla="*/ 2147483647 h 41"/>
                <a:gd name="T2" fmla="*/ 2147483647 w 37"/>
                <a:gd name="T3" fmla="*/ 2147483647 h 41"/>
                <a:gd name="T4" fmla="*/ 2147483647 w 37"/>
                <a:gd name="T5" fmla="*/ 2147483647 h 41"/>
                <a:gd name="T6" fmla="*/ 2147483647 w 37"/>
                <a:gd name="T7" fmla="*/ 2147483647 h 41"/>
                <a:gd name="T8" fmla="*/ 2147483647 w 37"/>
                <a:gd name="T9" fmla="*/ 2147483647 h 41"/>
                <a:gd name="T10" fmla="*/ 2147483647 w 37"/>
                <a:gd name="T11" fmla="*/ 2147483647 h 41"/>
                <a:gd name="T12" fmla="*/ 2147483647 w 37"/>
                <a:gd name="T13" fmla="*/ 2147483647 h 41"/>
                <a:gd name="T14" fmla="*/ 2147483647 w 37"/>
                <a:gd name="T15" fmla="*/ 2147483647 h 41"/>
                <a:gd name="T16" fmla="*/ 2147483647 w 37"/>
                <a:gd name="T17" fmla="*/ 2147483647 h 41"/>
                <a:gd name="T18" fmla="*/ 2147483647 w 37"/>
                <a:gd name="T19" fmla="*/ 2147483647 h 41"/>
                <a:gd name="T20" fmla="*/ 2147483647 w 37"/>
                <a:gd name="T21" fmla="*/ 0 h 41"/>
                <a:gd name="T22" fmla="*/ 2147483647 w 37"/>
                <a:gd name="T23" fmla="*/ 2147483647 h 41"/>
                <a:gd name="T24" fmla="*/ 2147483647 w 37"/>
                <a:gd name="T25" fmla="*/ 2147483647 h 41"/>
                <a:gd name="T26" fmla="*/ 2147483647 w 37"/>
                <a:gd name="T27" fmla="*/ 2147483647 h 41"/>
                <a:gd name="T28" fmla="*/ 2147483647 w 37"/>
                <a:gd name="T29" fmla="*/ 2147483647 h 41"/>
                <a:gd name="T30" fmla="*/ 2147483647 w 37"/>
                <a:gd name="T31" fmla="*/ 2147483647 h 41"/>
                <a:gd name="T32" fmla="*/ 2147483647 w 37"/>
                <a:gd name="T33" fmla="*/ 2147483647 h 41"/>
                <a:gd name="T34" fmla="*/ 2147483647 w 37"/>
                <a:gd name="T35" fmla="*/ 2147483647 h 41"/>
                <a:gd name="T36" fmla="*/ 2147483647 w 37"/>
                <a:gd name="T37" fmla="*/ 2147483647 h 41"/>
                <a:gd name="T38" fmla="*/ 2147483647 w 37"/>
                <a:gd name="T39" fmla="*/ 2147483647 h 41"/>
                <a:gd name="T40" fmla="*/ 2147483647 w 37"/>
                <a:gd name="T41" fmla="*/ 2147483647 h 41"/>
                <a:gd name="T42" fmla="*/ 2147483647 w 37"/>
                <a:gd name="T43" fmla="*/ 2147483647 h 41"/>
                <a:gd name="T44" fmla="*/ 0 w 37"/>
                <a:gd name="T45" fmla="*/ 2147483647 h 41"/>
                <a:gd name="T46" fmla="*/ 2147483647 w 37"/>
                <a:gd name="T47" fmla="*/ 2147483647 h 41"/>
                <a:gd name="T48" fmla="*/ 2147483647 w 37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"/>
                <a:gd name="T76" fmla="*/ 0 h 41"/>
                <a:gd name="T77" fmla="*/ 37 w 37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422"/>
            <p:cNvSpPr>
              <a:spLocks/>
            </p:cNvSpPr>
            <p:nvPr/>
          </p:nvSpPr>
          <p:spPr bwMode="auto">
            <a:xfrm>
              <a:off x="1735614" y="3665392"/>
              <a:ext cx="150812" cy="69850"/>
            </a:xfrm>
            <a:custGeom>
              <a:avLst/>
              <a:gdLst>
                <a:gd name="T0" fmla="*/ 2147483647 w 19"/>
                <a:gd name="T1" fmla="*/ 2147483647 h 9"/>
                <a:gd name="T2" fmla="*/ 2147483647 w 19"/>
                <a:gd name="T3" fmla="*/ 2147483647 h 9"/>
                <a:gd name="T4" fmla="*/ 2147483647 w 19"/>
                <a:gd name="T5" fmla="*/ 0 h 9"/>
                <a:gd name="T6" fmla="*/ 2147483647 w 19"/>
                <a:gd name="T7" fmla="*/ 2147483647 h 9"/>
                <a:gd name="T8" fmla="*/ 0 w 19"/>
                <a:gd name="T9" fmla="*/ 2147483647 h 9"/>
                <a:gd name="T10" fmla="*/ 0 w 19"/>
                <a:gd name="T11" fmla="*/ 2147483647 h 9"/>
                <a:gd name="T12" fmla="*/ 2147483647 w 19"/>
                <a:gd name="T13" fmla="*/ 2147483647 h 9"/>
                <a:gd name="T14" fmla="*/ 2147483647 w 19"/>
                <a:gd name="T15" fmla="*/ 2147483647 h 9"/>
                <a:gd name="T16" fmla="*/ 2147483647 w 19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9"/>
                <a:gd name="T29" fmla="*/ 19 w 1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423"/>
            <p:cNvSpPr>
              <a:spLocks/>
            </p:cNvSpPr>
            <p:nvPr/>
          </p:nvSpPr>
          <p:spPr bwMode="auto">
            <a:xfrm>
              <a:off x="1656239" y="3624118"/>
              <a:ext cx="119062" cy="98425"/>
            </a:xfrm>
            <a:custGeom>
              <a:avLst/>
              <a:gdLst>
                <a:gd name="T0" fmla="*/ 2147483647 w 15"/>
                <a:gd name="T1" fmla="*/ 2147483647 h 12"/>
                <a:gd name="T2" fmla="*/ 2147483647 w 15"/>
                <a:gd name="T3" fmla="*/ 2147483647 h 12"/>
                <a:gd name="T4" fmla="*/ 2147483647 w 15"/>
                <a:gd name="T5" fmla="*/ 0 h 12"/>
                <a:gd name="T6" fmla="*/ 2147483647 w 15"/>
                <a:gd name="T7" fmla="*/ 0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2147483647 w 15"/>
                <a:gd name="T15" fmla="*/ 2147483647 h 12"/>
                <a:gd name="T16" fmla="*/ 0 w 15"/>
                <a:gd name="T17" fmla="*/ 2147483647 h 12"/>
                <a:gd name="T18" fmla="*/ 2147483647 w 15"/>
                <a:gd name="T19" fmla="*/ 2147483647 h 12"/>
                <a:gd name="T20" fmla="*/ 2147483647 w 15"/>
                <a:gd name="T21" fmla="*/ 2147483647 h 12"/>
                <a:gd name="T22" fmla="*/ 2147483647 w 15"/>
                <a:gd name="T23" fmla="*/ 2147483647 h 12"/>
                <a:gd name="T24" fmla="*/ 2147483647 w 15"/>
                <a:gd name="T25" fmla="*/ 2147483647 h 12"/>
                <a:gd name="T26" fmla="*/ 2147483647 w 15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12"/>
                <a:gd name="T44" fmla="*/ 15 w 15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424"/>
            <p:cNvSpPr>
              <a:spLocks/>
            </p:cNvSpPr>
            <p:nvPr/>
          </p:nvSpPr>
          <p:spPr bwMode="auto">
            <a:xfrm>
              <a:off x="1046639" y="3211368"/>
              <a:ext cx="754062" cy="493713"/>
            </a:xfrm>
            <a:custGeom>
              <a:avLst/>
              <a:gdLst>
                <a:gd name="T0" fmla="*/ 2147483647 w 576"/>
                <a:gd name="T1" fmla="*/ 2147483647 h 379"/>
                <a:gd name="T2" fmla="*/ 2147483647 w 576"/>
                <a:gd name="T3" fmla="*/ 2147483647 h 379"/>
                <a:gd name="T4" fmla="*/ 2147483647 w 576"/>
                <a:gd name="T5" fmla="*/ 2147483647 h 379"/>
                <a:gd name="T6" fmla="*/ 2147483647 w 576"/>
                <a:gd name="T7" fmla="*/ 2147483647 h 379"/>
                <a:gd name="T8" fmla="*/ 2147483647 w 576"/>
                <a:gd name="T9" fmla="*/ 2147483647 h 379"/>
                <a:gd name="T10" fmla="*/ 2147483647 w 576"/>
                <a:gd name="T11" fmla="*/ 2147483647 h 379"/>
                <a:gd name="T12" fmla="*/ 2147483647 w 576"/>
                <a:gd name="T13" fmla="*/ 2147483647 h 379"/>
                <a:gd name="T14" fmla="*/ 2147483647 w 576"/>
                <a:gd name="T15" fmla="*/ 2147483647 h 379"/>
                <a:gd name="T16" fmla="*/ 2147483647 w 576"/>
                <a:gd name="T17" fmla="*/ 2147483647 h 379"/>
                <a:gd name="T18" fmla="*/ 2147483647 w 576"/>
                <a:gd name="T19" fmla="*/ 2147483647 h 379"/>
                <a:gd name="T20" fmla="*/ 2147483647 w 576"/>
                <a:gd name="T21" fmla="*/ 2147483647 h 379"/>
                <a:gd name="T22" fmla="*/ 2147483647 w 576"/>
                <a:gd name="T23" fmla="*/ 2147483647 h 379"/>
                <a:gd name="T24" fmla="*/ 2147483647 w 576"/>
                <a:gd name="T25" fmla="*/ 2147483647 h 379"/>
                <a:gd name="T26" fmla="*/ 2147483647 w 576"/>
                <a:gd name="T27" fmla="*/ 2147483647 h 379"/>
                <a:gd name="T28" fmla="*/ 2147483647 w 576"/>
                <a:gd name="T29" fmla="*/ 2147483647 h 379"/>
                <a:gd name="T30" fmla="*/ 2147483647 w 576"/>
                <a:gd name="T31" fmla="*/ 2147483647 h 379"/>
                <a:gd name="T32" fmla="*/ 2147483647 w 576"/>
                <a:gd name="T33" fmla="*/ 2147483647 h 379"/>
                <a:gd name="T34" fmla="*/ 2147483647 w 576"/>
                <a:gd name="T35" fmla="*/ 2147483647 h 379"/>
                <a:gd name="T36" fmla="*/ 2147483647 w 576"/>
                <a:gd name="T37" fmla="*/ 2147483647 h 379"/>
                <a:gd name="T38" fmla="*/ 2147483647 w 576"/>
                <a:gd name="T39" fmla="*/ 2147483647 h 379"/>
                <a:gd name="T40" fmla="*/ 2147483647 w 576"/>
                <a:gd name="T41" fmla="*/ 2147483647 h 379"/>
                <a:gd name="T42" fmla="*/ 2147483647 w 576"/>
                <a:gd name="T43" fmla="*/ 2147483647 h 379"/>
                <a:gd name="T44" fmla="*/ 2147483647 w 576"/>
                <a:gd name="T45" fmla="*/ 2147483647 h 379"/>
                <a:gd name="T46" fmla="*/ 2147483647 w 576"/>
                <a:gd name="T47" fmla="*/ 2147483647 h 379"/>
                <a:gd name="T48" fmla="*/ 2147483647 w 576"/>
                <a:gd name="T49" fmla="*/ 0 h 379"/>
                <a:gd name="T50" fmla="*/ 0 w 576"/>
                <a:gd name="T51" fmla="*/ 2147483647 h 379"/>
                <a:gd name="T52" fmla="*/ 2147483647 w 576"/>
                <a:gd name="T53" fmla="*/ 2147483647 h 379"/>
                <a:gd name="T54" fmla="*/ 2147483647 w 576"/>
                <a:gd name="T55" fmla="*/ 2147483647 h 379"/>
                <a:gd name="T56" fmla="*/ 2147483647 w 576"/>
                <a:gd name="T57" fmla="*/ 2147483647 h 379"/>
                <a:gd name="T58" fmla="*/ 2147483647 w 576"/>
                <a:gd name="T59" fmla="*/ 2147483647 h 379"/>
                <a:gd name="T60" fmla="*/ 2147483647 w 576"/>
                <a:gd name="T61" fmla="*/ 2147483647 h 379"/>
                <a:gd name="T62" fmla="*/ 2147483647 w 576"/>
                <a:gd name="T63" fmla="*/ 2147483647 h 379"/>
                <a:gd name="T64" fmla="*/ 2147483647 w 576"/>
                <a:gd name="T65" fmla="*/ 2147483647 h 379"/>
                <a:gd name="T66" fmla="*/ 2147483647 w 576"/>
                <a:gd name="T67" fmla="*/ 2147483647 h 379"/>
                <a:gd name="T68" fmla="*/ 2147483647 w 576"/>
                <a:gd name="T69" fmla="*/ 2147483647 h 379"/>
                <a:gd name="T70" fmla="*/ 2147483647 w 576"/>
                <a:gd name="T71" fmla="*/ 2147483647 h 379"/>
                <a:gd name="T72" fmla="*/ 2147483647 w 576"/>
                <a:gd name="T73" fmla="*/ 2147483647 h 379"/>
                <a:gd name="T74" fmla="*/ 2147483647 w 576"/>
                <a:gd name="T75" fmla="*/ 2147483647 h 379"/>
                <a:gd name="T76" fmla="*/ 2147483647 w 576"/>
                <a:gd name="T77" fmla="*/ 2147483647 h 379"/>
                <a:gd name="T78" fmla="*/ 2147483647 w 576"/>
                <a:gd name="T79" fmla="*/ 2147483647 h 379"/>
                <a:gd name="T80" fmla="*/ 2147483647 w 576"/>
                <a:gd name="T81" fmla="*/ 2147483647 h 379"/>
                <a:gd name="T82" fmla="*/ 2147483647 w 576"/>
                <a:gd name="T83" fmla="*/ 2147483647 h 379"/>
                <a:gd name="T84" fmla="*/ 2147483647 w 576"/>
                <a:gd name="T85" fmla="*/ 2147483647 h 379"/>
                <a:gd name="T86" fmla="*/ 2147483647 w 576"/>
                <a:gd name="T87" fmla="*/ 2147483647 h 379"/>
                <a:gd name="T88" fmla="*/ 2147483647 w 576"/>
                <a:gd name="T89" fmla="*/ 2147483647 h 379"/>
                <a:gd name="T90" fmla="*/ 2147483647 w 576"/>
                <a:gd name="T91" fmla="*/ 2147483647 h 379"/>
                <a:gd name="T92" fmla="*/ 2147483647 w 576"/>
                <a:gd name="T93" fmla="*/ 2147483647 h 379"/>
                <a:gd name="T94" fmla="*/ 2147483647 w 576"/>
                <a:gd name="T95" fmla="*/ 2147483647 h 379"/>
                <a:gd name="T96" fmla="*/ 2147483647 w 576"/>
                <a:gd name="T97" fmla="*/ 2147483647 h 379"/>
                <a:gd name="T98" fmla="*/ 2147483647 w 576"/>
                <a:gd name="T99" fmla="*/ 2147483647 h 379"/>
                <a:gd name="T100" fmla="*/ 2147483647 w 576"/>
                <a:gd name="T101" fmla="*/ 2147483647 h 379"/>
                <a:gd name="T102" fmla="*/ 2147483647 w 576"/>
                <a:gd name="T103" fmla="*/ 2147483647 h 379"/>
                <a:gd name="T104" fmla="*/ 2147483647 w 576"/>
                <a:gd name="T105" fmla="*/ 2147483647 h 379"/>
                <a:gd name="T106" fmla="*/ 2147483647 w 576"/>
                <a:gd name="T107" fmla="*/ 2147483647 h 379"/>
                <a:gd name="T108" fmla="*/ 2147483647 w 576"/>
                <a:gd name="T109" fmla="*/ 2147483647 h 379"/>
                <a:gd name="T110" fmla="*/ 2147483647 w 576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6"/>
                <a:gd name="T169" fmla="*/ 0 h 379"/>
                <a:gd name="T170" fmla="*/ 576 w 576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445"/>
            <p:cNvSpPr>
              <a:spLocks/>
            </p:cNvSpPr>
            <p:nvPr/>
          </p:nvSpPr>
          <p:spPr bwMode="auto">
            <a:xfrm>
              <a:off x="2338864" y="3646342"/>
              <a:ext cx="36512" cy="19050"/>
            </a:xfrm>
            <a:custGeom>
              <a:avLst/>
              <a:gdLst>
                <a:gd name="T0" fmla="*/ 2147483647 w 23"/>
                <a:gd name="T1" fmla="*/ 0 h 18"/>
                <a:gd name="T2" fmla="*/ 2147483647 w 23"/>
                <a:gd name="T3" fmla="*/ 2147483647 h 18"/>
                <a:gd name="T4" fmla="*/ 2147483647 w 23"/>
                <a:gd name="T5" fmla="*/ 2147483647 h 18"/>
                <a:gd name="T6" fmla="*/ 0 w 23"/>
                <a:gd name="T7" fmla="*/ 2147483647 h 18"/>
                <a:gd name="T8" fmla="*/ 2147483647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8"/>
                <a:gd name="T17" fmla="*/ 23 w 2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411"/>
            <p:cNvSpPr>
              <a:spLocks/>
            </p:cNvSpPr>
            <p:nvPr/>
          </p:nvSpPr>
          <p:spPr bwMode="auto">
            <a:xfrm>
              <a:off x="2481739" y="4767117"/>
              <a:ext cx="127000" cy="166688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0 h 114"/>
                <a:gd name="T6" fmla="*/ 2147483647 w 102"/>
                <a:gd name="T7" fmla="*/ 2147483647 h 114"/>
                <a:gd name="T8" fmla="*/ 0 w 102"/>
                <a:gd name="T9" fmla="*/ 2147483647 h 114"/>
                <a:gd name="T10" fmla="*/ 0 w 102"/>
                <a:gd name="T11" fmla="*/ 2147483647 h 114"/>
                <a:gd name="T12" fmla="*/ 2147483647 w 102"/>
                <a:gd name="T13" fmla="*/ 2147483647 h 114"/>
                <a:gd name="T14" fmla="*/ 2147483647 w 102"/>
                <a:gd name="T15" fmla="*/ 2147483647 h 114"/>
                <a:gd name="T16" fmla="*/ 2147483647 w 102"/>
                <a:gd name="T17" fmla="*/ 2147483647 h 114"/>
                <a:gd name="T18" fmla="*/ 2147483647 w 102"/>
                <a:gd name="T19" fmla="*/ 2147483647 h 114"/>
                <a:gd name="T20" fmla="*/ 2147483647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420"/>
            <p:cNvSpPr>
              <a:spLocks/>
            </p:cNvSpPr>
            <p:nvPr/>
          </p:nvSpPr>
          <p:spPr bwMode="auto">
            <a:xfrm>
              <a:off x="1934052" y="4076555"/>
              <a:ext cx="320675" cy="392112"/>
            </a:xfrm>
            <a:custGeom>
              <a:avLst/>
              <a:gdLst>
                <a:gd name="T0" fmla="*/ 2147483647 w 240"/>
                <a:gd name="T1" fmla="*/ 2147483647 h 337"/>
                <a:gd name="T2" fmla="*/ 2147483647 w 240"/>
                <a:gd name="T3" fmla="*/ 2147483647 h 337"/>
                <a:gd name="T4" fmla="*/ 2147483647 w 240"/>
                <a:gd name="T5" fmla="*/ 2147483647 h 337"/>
                <a:gd name="T6" fmla="*/ 2147483647 w 240"/>
                <a:gd name="T7" fmla="*/ 2147483647 h 337"/>
                <a:gd name="T8" fmla="*/ 2147483647 w 240"/>
                <a:gd name="T9" fmla="*/ 2147483647 h 337"/>
                <a:gd name="T10" fmla="*/ 2147483647 w 240"/>
                <a:gd name="T11" fmla="*/ 2147483647 h 337"/>
                <a:gd name="T12" fmla="*/ 2147483647 w 240"/>
                <a:gd name="T13" fmla="*/ 2147483647 h 337"/>
                <a:gd name="T14" fmla="*/ 2147483647 w 240"/>
                <a:gd name="T15" fmla="*/ 2147483647 h 337"/>
                <a:gd name="T16" fmla="*/ 2147483647 w 240"/>
                <a:gd name="T17" fmla="*/ 2147483647 h 337"/>
                <a:gd name="T18" fmla="*/ 2147483647 w 240"/>
                <a:gd name="T19" fmla="*/ 2147483647 h 337"/>
                <a:gd name="T20" fmla="*/ 2147483647 w 240"/>
                <a:gd name="T21" fmla="*/ 2147483647 h 337"/>
                <a:gd name="T22" fmla="*/ 2147483647 w 240"/>
                <a:gd name="T23" fmla="*/ 2147483647 h 337"/>
                <a:gd name="T24" fmla="*/ 2147483647 w 240"/>
                <a:gd name="T25" fmla="*/ 2147483647 h 337"/>
                <a:gd name="T26" fmla="*/ 2147483647 w 240"/>
                <a:gd name="T27" fmla="*/ 0 h 337"/>
                <a:gd name="T28" fmla="*/ 2147483647 w 240"/>
                <a:gd name="T29" fmla="*/ 0 h 337"/>
                <a:gd name="T30" fmla="*/ 2147483647 w 240"/>
                <a:gd name="T31" fmla="*/ 2147483647 h 337"/>
                <a:gd name="T32" fmla="*/ 2147483647 w 240"/>
                <a:gd name="T33" fmla="*/ 2147483647 h 337"/>
                <a:gd name="T34" fmla="*/ 2147483647 w 240"/>
                <a:gd name="T35" fmla="*/ 2147483647 h 337"/>
                <a:gd name="T36" fmla="*/ 2147483647 w 240"/>
                <a:gd name="T37" fmla="*/ 2147483647 h 337"/>
                <a:gd name="T38" fmla="*/ 2147483647 w 240"/>
                <a:gd name="T39" fmla="*/ 2147483647 h 337"/>
                <a:gd name="T40" fmla="*/ 2147483647 w 240"/>
                <a:gd name="T41" fmla="*/ 2147483647 h 337"/>
                <a:gd name="T42" fmla="*/ 0 w 240"/>
                <a:gd name="T43" fmla="*/ 2147483647 h 337"/>
                <a:gd name="T44" fmla="*/ 2147483647 w 240"/>
                <a:gd name="T45" fmla="*/ 2147483647 h 337"/>
                <a:gd name="T46" fmla="*/ 2147483647 w 240"/>
                <a:gd name="T47" fmla="*/ 2147483647 h 337"/>
                <a:gd name="T48" fmla="*/ 2147483647 w 240"/>
                <a:gd name="T49" fmla="*/ 2147483647 h 337"/>
                <a:gd name="T50" fmla="*/ 2147483647 w 240"/>
                <a:gd name="T51" fmla="*/ 2147483647 h 337"/>
                <a:gd name="T52" fmla="*/ 2147483647 w 240"/>
                <a:gd name="T53" fmla="*/ 2147483647 h 337"/>
                <a:gd name="T54" fmla="*/ 2147483647 w 240"/>
                <a:gd name="T55" fmla="*/ 2147483647 h 337"/>
                <a:gd name="T56" fmla="*/ 2147483647 w 240"/>
                <a:gd name="T57" fmla="*/ 2147483647 h 337"/>
                <a:gd name="T58" fmla="*/ 2147483647 w 240"/>
                <a:gd name="T59" fmla="*/ 2147483647 h 337"/>
                <a:gd name="T60" fmla="*/ 2147483647 w 240"/>
                <a:gd name="T61" fmla="*/ 2147483647 h 337"/>
                <a:gd name="T62" fmla="*/ 2147483647 w 240"/>
                <a:gd name="T63" fmla="*/ 2147483647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0"/>
                <a:gd name="T97" fmla="*/ 0 h 337"/>
                <a:gd name="T98" fmla="*/ 240 w 240"/>
                <a:gd name="T99" fmla="*/ 337 h 3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413"/>
            <p:cNvSpPr>
              <a:spLocks/>
            </p:cNvSpPr>
            <p:nvPr/>
          </p:nvSpPr>
          <p:spPr bwMode="auto">
            <a:xfrm>
              <a:off x="2138840" y="3952731"/>
              <a:ext cx="884237" cy="911225"/>
            </a:xfrm>
            <a:custGeom>
              <a:avLst/>
              <a:gdLst>
                <a:gd name="T0" fmla="*/ 39734865 w 10000"/>
                <a:gd name="T1" fmla="*/ 65147755 h 10000"/>
                <a:gd name="T2" fmla="*/ 36529242 w 10000"/>
                <a:gd name="T3" fmla="*/ 70262642 h 10000"/>
                <a:gd name="T4" fmla="*/ 32682370 w 10000"/>
                <a:gd name="T5" fmla="*/ 74729829 h 10000"/>
                <a:gd name="T6" fmla="*/ 33964690 w 10000"/>
                <a:gd name="T7" fmla="*/ 75369144 h 10000"/>
                <a:gd name="T8" fmla="*/ 39093794 w 10000"/>
                <a:gd name="T9" fmla="*/ 79196926 h 10000"/>
                <a:gd name="T10" fmla="*/ 41658257 w 10000"/>
                <a:gd name="T11" fmla="*/ 81115054 h 10000"/>
                <a:gd name="T12" fmla="*/ 47428531 w 10000"/>
                <a:gd name="T13" fmla="*/ 75369144 h 10000"/>
                <a:gd name="T14" fmla="*/ 51908693 w 10000"/>
                <a:gd name="T15" fmla="*/ 63229719 h 10000"/>
                <a:gd name="T16" fmla="*/ 63449131 w 10000"/>
                <a:gd name="T17" fmla="*/ 58123216 h 10000"/>
                <a:gd name="T18" fmla="*/ 66013682 w 10000"/>
                <a:gd name="T19" fmla="*/ 54926366 h 10000"/>
                <a:gd name="T20" fmla="*/ 68570453 w 10000"/>
                <a:gd name="T21" fmla="*/ 49180548 h 10000"/>
                <a:gd name="T22" fmla="*/ 69852684 w 10000"/>
                <a:gd name="T23" fmla="*/ 37049403 h 10000"/>
                <a:gd name="T24" fmla="*/ 78187499 w 10000"/>
                <a:gd name="T25" fmla="*/ 28106736 h 10000"/>
                <a:gd name="T26" fmla="*/ 76905267 w 10000"/>
                <a:gd name="T27" fmla="*/ 21713122 h 10000"/>
                <a:gd name="T28" fmla="*/ 67296002 w 10000"/>
                <a:gd name="T29" fmla="*/ 17245934 h 10000"/>
                <a:gd name="T30" fmla="*/ 58961188 w 10000"/>
                <a:gd name="T31" fmla="*/ 15967304 h 10000"/>
                <a:gd name="T32" fmla="*/ 52549853 w 10000"/>
                <a:gd name="T33" fmla="*/ 12139432 h 10000"/>
                <a:gd name="T34" fmla="*/ 47428531 w 10000"/>
                <a:gd name="T35" fmla="*/ 7024634 h 10000"/>
                <a:gd name="T36" fmla="*/ 44863968 w 10000"/>
                <a:gd name="T37" fmla="*/ 1918037 h 10000"/>
                <a:gd name="T38" fmla="*/ 39734865 w 10000"/>
                <a:gd name="T39" fmla="*/ 7024634 h 10000"/>
                <a:gd name="T40" fmla="*/ 35888082 w 10000"/>
                <a:gd name="T41" fmla="*/ 6385227 h 10000"/>
                <a:gd name="T42" fmla="*/ 33964690 w 10000"/>
                <a:gd name="T43" fmla="*/ 7024634 h 10000"/>
                <a:gd name="T44" fmla="*/ 28843369 w 10000"/>
                <a:gd name="T45" fmla="*/ 8303355 h 10000"/>
                <a:gd name="T46" fmla="*/ 27561137 w 10000"/>
                <a:gd name="T47" fmla="*/ 2557444 h 10000"/>
                <a:gd name="T48" fmla="*/ 24996585 w 10000"/>
                <a:gd name="T49" fmla="*/ 0 h 10000"/>
                <a:gd name="T50" fmla="*/ 22432028 w 10000"/>
                <a:gd name="T51" fmla="*/ 2557444 h 10000"/>
                <a:gd name="T52" fmla="*/ 19226317 w 10000"/>
                <a:gd name="T53" fmla="*/ 5745911 h 10000"/>
                <a:gd name="T54" fmla="*/ 14097214 w 10000"/>
                <a:gd name="T55" fmla="*/ 9581986 h 10000"/>
                <a:gd name="T56" fmla="*/ 7052497 w 10000"/>
                <a:gd name="T57" fmla="*/ 8942670 h 10000"/>
                <a:gd name="T58" fmla="*/ 6411337 w 10000"/>
                <a:gd name="T59" fmla="*/ 19164062 h 10000"/>
                <a:gd name="T60" fmla="*/ 4487945 w 10000"/>
                <a:gd name="T61" fmla="*/ 19803378 h 10000"/>
                <a:gd name="T62" fmla="*/ 0 w 10000"/>
                <a:gd name="T63" fmla="*/ 24909977 h 10000"/>
                <a:gd name="T64" fmla="*/ 2564552 w 10000"/>
                <a:gd name="T65" fmla="*/ 30655795 h 10000"/>
                <a:gd name="T66" fmla="*/ 6411337 w 10000"/>
                <a:gd name="T67" fmla="*/ 33213238 h 10000"/>
                <a:gd name="T68" fmla="*/ 7693657 w 10000"/>
                <a:gd name="T69" fmla="*/ 33852554 h 10000"/>
                <a:gd name="T70" fmla="*/ 11032270 w 10000"/>
                <a:gd name="T71" fmla="*/ 34217955 h 10000"/>
                <a:gd name="T72" fmla="*/ 14613254 w 10000"/>
                <a:gd name="T73" fmla="*/ 32266658 h 10000"/>
                <a:gd name="T74" fmla="*/ 17302925 w 10000"/>
                <a:gd name="T75" fmla="*/ 35770682 h 10000"/>
                <a:gd name="T76" fmla="*/ 25637657 w 10000"/>
                <a:gd name="T77" fmla="*/ 39598463 h 10000"/>
                <a:gd name="T78" fmla="*/ 26919977 w 10000"/>
                <a:gd name="T79" fmla="*/ 44073943 h 10000"/>
                <a:gd name="T80" fmla="*/ 30758979 w 10000"/>
                <a:gd name="T81" fmla="*/ 47262409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0"/>
                <a:gd name="T125" fmla="*/ 10000 w 10000"/>
                <a:gd name="T126" fmla="*/ 10000 h 1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solidFill>
              <a:srgbClr val="CFD1D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409"/>
            <p:cNvSpPr>
              <a:spLocks/>
            </p:cNvSpPr>
            <p:nvPr/>
          </p:nvSpPr>
          <p:spPr bwMode="auto">
            <a:xfrm>
              <a:off x="2126140" y="4554392"/>
              <a:ext cx="473075" cy="947738"/>
            </a:xfrm>
            <a:custGeom>
              <a:avLst/>
              <a:gdLst>
                <a:gd name="T0" fmla="*/ 802631221 w 10000"/>
                <a:gd name="T1" fmla="*/ 2147483647 h 10001"/>
                <a:gd name="T2" fmla="*/ 819678566 w 10000"/>
                <a:gd name="T3" fmla="*/ 2147483647 h 10001"/>
                <a:gd name="T4" fmla="*/ 853874685 w 10000"/>
                <a:gd name="T5" fmla="*/ 1967533265 h 10001"/>
                <a:gd name="T6" fmla="*/ 973406687 w 10000"/>
                <a:gd name="T7" fmla="*/ 1492674353 h 10001"/>
                <a:gd name="T8" fmla="*/ 1024544940 w 10000"/>
                <a:gd name="T9" fmla="*/ 1357359291 h 10001"/>
                <a:gd name="T10" fmla="*/ 1058741058 w 10000"/>
                <a:gd name="T11" fmla="*/ 949726543 h 10001"/>
                <a:gd name="T12" fmla="*/ 1041694469 w 10000"/>
                <a:gd name="T13" fmla="*/ 882500758 h 10001"/>
                <a:gd name="T14" fmla="*/ 990453276 w 10000"/>
                <a:gd name="T15" fmla="*/ 1018659601 h 10001"/>
                <a:gd name="T16" fmla="*/ 887966348 w 10000"/>
                <a:gd name="T17" fmla="*/ 1221200448 h 10001"/>
                <a:gd name="T18" fmla="*/ 802631221 w 10000"/>
                <a:gd name="T19" fmla="*/ 1153965566 h 10001"/>
                <a:gd name="T20" fmla="*/ 819678566 w 10000"/>
                <a:gd name="T21" fmla="*/ 678253206 h 10001"/>
                <a:gd name="T22" fmla="*/ 768434913 w 10000"/>
                <a:gd name="T23" fmla="*/ 542947242 h 10001"/>
                <a:gd name="T24" fmla="*/ 665947985 w 10000"/>
                <a:gd name="T25" fmla="*/ 407632559 h 10001"/>
                <a:gd name="T26" fmla="*/ 614704521 w 10000"/>
                <a:gd name="T27" fmla="*/ 271473810 h 10001"/>
                <a:gd name="T28" fmla="*/ 563568540 w 10000"/>
                <a:gd name="T29" fmla="*/ 0 h 10001"/>
                <a:gd name="T30" fmla="*/ 495172897 w 10000"/>
                <a:gd name="T31" fmla="*/ 68932608 h 10001"/>
                <a:gd name="T32" fmla="*/ 478128200 w 10000"/>
                <a:gd name="T33" fmla="*/ 135314825 h 10001"/>
                <a:gd name="T34" fmla="*/ 392793357 w 10000"/>
                <a:gd name="T35" fmla="*/ 68932608 h 10001"/>
                <a:gd name="T36" fmla="*/ 358596860 w 10000"/>
                <a:gd name="T37" fmla="*/ 68932608 h 10001"/>
                <a:gd name="T38" fmla="*/ 336467366 w 10000"/>
                <a:gd name="T39" fmla="*/ 111481133 h 10001"/>
                <a:gd name="T40" fmla="*/ 341549893 w 10000"/>
                <a:gd name="T41" fmla="*/ 204238359 h 10001"/>
                <a:gd name="T42" fmla="*/ 324503115 w 10000"/>
                <a:gd name="T43" fmla="*/ 474859102 h 10001"/>
                <a:gd name="T44" fmla="*/ 273261922 w 10000"/>
                <a:gd name="T45" fmla="*/ 678253206 h 10001"/>
                <a:gd name="T46" fmla="*/ 273261922 w 10000"/>
                <a:gd name="T47" fmla="*/ 1085041605 h 10001"/>
                <a:gd name="T48" fmla="*/ 239062965 w 10000"/>
                <a:gd name="T49" fmla="*/ 1357359291 h 10001"/>
                <a:gd name="T50" fmla="*/ 187821819 w 10000"/>
                <a:gd name="T51" fmla="*/ 2147483647 h 10001"/>
                <a:gd name="T52" fmla="*/ 204866468 w 10000"/>
                <a:gd name="T53" fmla="*/ 2147483647 h 10001"/>
                <a:gd name="T54" fmla="*/ 102486975 w 10000"/>
                <a:gd name="T55" fmla="*/ 2147483647 h 10001"/>
                <a:gd name="T56" fmla="*/ 85334915 w 10000"/>
                <a:gd name="T57" fmla="*/ 2147483647 h 10001"/>
                <a:gd name="T58" fmla="*/ 85334915 w 10000"/>
                <a:gd name="T59" fmla="*/ 2147483647 h 10001"/>
                <a:gd name="T60" fmla="*/ 68288089 w 10000"/>
                <a:gd name="T61" fmla="*/ 2147483647 h 10001"/>
                <a:gd name="T62" fmla="*/ 102486975 w 10000"/>
                <a:gd name="T63" fmla="*/ 2147483647 h 10001"/>
                <a:gd name="T64" fmla="*/ 51243488 w 10000"/>
                <a:gd name="T65" fmla="*/ 2147483647 h 10001"/>
                <a:gd name="T66" fmla="*/ 0 w 10000"/>
                <a:gd name="T67" fmla="*/ 2147483647 h 10001"/>
                <a:gd name="T68" fmla="*/ 17046831 w 10000"/>
                <a:gd name="T69" fmla="*/ 2147483647 h 10001"/>
                <a:gd name="T70" fmla="*/ 72524616 w 10000"/>
                <a:gd name="T71" fmla="*/ 2147483647 h 10001"/>
                <a:gd name="T72" fmla="*/ 251450334 w 10000"/>
                <a:gd name="T73" fmla="*/ 2147483647 h 10001"/>
                <a:gd name="T74" fmla="*/ 231017476 w 10000"/>
                <a:gd name="T75" fmla="*/ 2147483647 h 10001"/>
                <a:gd name="T76" fmla="*/ 239062965 w 10000"/>
                <a:gd name="T77" fmla="*/ 2147483647 h 10001"/>
                <a:gd name="T78" fmla="*/ 285967008 w 10000"/>
                <a:gd name="T79" fmla="*/ 2147483647 h 10001"/>
                <a:gd name="T80" fmla="*/ 335091097 w 10000"/>
                <a:gd name="T81" fmla="*/ 2147483647 h 10001"/>
                <a:gd name="T82" fmla="*/ 388346453 w 10000"/>
                <a:gd name="T83" fmla="*/ 2147483647 h 10001"/>
                <a:gd name="T84" fmla="*/ 409838148 w 10000"/>
                <a:gd name="T85" fmla="*/ 2147483647 h 10001"/>
                <a:gd name="T86" fmla="*/ 358596860 w 10000"/>
                <a:gd name="T87" fmla="*/ 2147483647 h 10001"/>
                <a:gd name="T88" fmla="*/ 324503115 w 10000"/>
                <a:gd name="T89" fmla="*/ 2147483647 h 10001"/>
                <a:gd name="T90" fmla="*/ 400098105 w 10000"/>
                <a:gd name="T91" fmla="*/ 2147483647 h 10001"/>
                <a:gd name="T92" fmla="*/ 420425941 w 10000"/>
                <a:gd name="T93" fmla="*/ 2147483647 h 10001"/>
                <a:gd name="T94" fmla="*/ 461081612 w 10000"/>
                <a:gd name="T95" fmla="*/ 2147483647 h 10001"/>
                <a:gd name="T96" fmla="*/ 506078596 w 10000"/>
                <a:gd name="T97" fmla="*/ 2147483647 h 10001"/>
                <a:gd name="T98" fmla="*/ 512325076 w 10000"/>
                <a:gd name="T99" fmla="*/ 2147483647 h 10001"/>
                <a:gd name="T100" fmla="*/ 575638003 w 10000"/>
                <a:gd name="T101" fmla="*/ 2147483647 h 10001"/>
                <a:gd name="T102" fmla="*/ 569179207 w 10000"/>
                <a:gd name="T103" fmla="*/ 2147483647 h 10001"/>
                <a:gd name="T104" fmla="*/ 580612858 w 10000"/>
                <a:gd name="T105" fmla="*/ 2147483647 h 10001"/>
                <a:gd name="T106" fmla="*/ 614704521 w 10000"/>
                <a:gd name="T107" fmla="*/ 2147483647 h 10001"/>
                <a:gd name="T108" fmla="*/ 697499048 w 10000"/>
                <a:gd name="T109" fmla="*/ 2147483647 h 10001"/>
                <a:gd name="T110" fmla="*/ 819571084 w 10000"/>
                <a:gd name="T111" fmla="*/ 2147483647 h 10001"/>
                <a:gd name="T112" fmla="*/ 870919759 w 10000"/>
                <a:gd name="T113" fmla="*/ 2147483647 h 10001"/>
                <a:gd name="T114" fmla="*/ 905012937 w 10000"/>
                <a:gd name="T115" fmla="*/ 2147483647 h 10001"/>
                <a:gd name="T116" fmla="*/ 870919759 w 10000"/>
                <a:gd name="T117" fmla="*/ 2147483647 h 10001"/>
                <a:gd name="T118" fmla="*/ 819678566 w 10000"/>
                <a:gd name="T119" fmla="*/ 2147483647 h 10001"/>
                <a:gd name="T120" fmla="*/ 817983823 w 10000"/>
                <a:gd name="T121" fmla="*/ 2147483647 h 10001"/>
                <a:gd name="T122" fmla="*/ 802631221 w 10000"/>
                <a:gd name="T123" fmla="*/ 2147483647 h 10001"/>
                <a:gd name="T124" fmla="*/ 802631221 w 10000"/>
                <a:gd name="T125" fmla="*/ 2147483647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00"/>
                <a:gd name="T190" fmla="*/ 0 h 10001"/>
                <a:gd name="T191" fmla="*/ 10000 w 10000"/>
                <a:gd name="T192" fmla="*/ 10001 h 100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444"/>
            <p:cNvSpPr>
              <a:spLocks/>
            </p:cNvSpPr>
            <p:nvPr/>
          </p:nvSpPr>
          <p:spPr bwMode="auto">
            <a:xfrm>
              <a:off x="2062640" y="4454380"/>
              <a:ext cx="242887" cy="1179512"/>
            </a:xfrm>
            <a:custGeom>
              <a:avLst/>
              <a:gdLst>
                <a:gd name="T0" fmla="*/ 2147483647 w 14463"/>
                <a:gd name="T1" fmla="*/ 2147483647 h 11339"/>
                <a:gd name="T2" fmla="*/ 2147483647 w 14463"/>
                <a:gd name="T3" fmla="*/ 0 h 11339"/>
                <a:gd name="T4" fmla="*/ 2147483647 w 14463"/>
                <a:gd name="T5" fmla="*/ 2147483647 h 11339"/>
                <a:gd name="T6" fmla="*/ 2147483647 w 14463"/>
                <a:gd name="T7" fmla="*/ 2147483647 h 11339"/>
                <a:gd name="T8" fmla="*/ 2147483647 w 14463"/>
                <a:gd name="T9" fmla="*/ 2147483647 h 11339"/>
                <a:gd name="T10" fmla="*/ 2147483647 w 14463"/>
                <a:gd name="T11" fmla="*/ 2147483647 h 11339"/>
                <a:gd name="T12" fmla="*/ 2147483647 w 14463"/>
                <a:gd name="T13" fmla="*/ 2147483647 h 11339"/>
                <a:gd name="T14" fmla="*/ 2147483647 w 14463"/>
                <a:gd name="T15" fmla="*/ 2147483647 h 11339"/>
                <a:gd name="T16" fmla="*/ 2147483647 w 14463"/>
                <a:gd name="T17" fmla="*/ 2147483647 h 11339"/>
                <a:gd name="T18" fmla="*/ 2147483647 w 14463"/>
                <a:gd name="T19" fmla="*/ 2147483647 h 11339"/>
                <a:gd name="T20" fmla="*/ 2147483647 w 14463"/>
                <a:gd name="T21" fmla="*/ 2147483647 h 11339"/>
                <a:gd name="T22" fmla="*/ 2147483647 w 14463"/>
                <a:gd name="T23" fmla="*/ 2147483647 h 11339"/>
                <a:gd name="T24" fmla="*/ 2147483647 w 14463"/>
                <a:gd name="T25" fmla="*/ 2147483647 h 11339"/>
                <a:gd name="T26" fmla="*/ 2147483647 w 14463"/>
                <a:gd name="T27" fmla="*/ 2147483647 h 11339"/>
                <a:gd name="T28" fmla="*/ 2147483647 w 14463"/>
                <a:gd name="T29" fmla="*/ 2147483647 h 11339"/>
                <a:gd name="T30" fmla="*/ 2147483647 w 14463"/>
                <a:gd name="T31" fmla="*/ 2147483647 h 11339"/>
                <a:gd name="T32" fmla="*/ 2147483647 w 14463"/>
                <a:gd name="T33" fmla="*/ 2147483647 h 11339"/>
                <a:gd name="T34" fmla="*/ 2147483647 w 14463"/>
                <a:gd name="T35" fmla="*/ 2147483647 h 11339"/>
                <a:gd name="T36" fmla="*/ 2147483647 w 14463"/>
                <a:gd name="T37" fmla="*/ 2147483647 h 11339"/>
                <a:gd name="T38" fmla="*/ 2147483647 w 14463"/>
                <a:gd name="T39" fmla="*/ 2147483647 h 11339"/>
                <a:gd name="T40" fmla="*/ 2147483647 w 14463"/>
                <a:gd name="T41" fmla="*/ 2147483647 h 11339"/>
                <a:gd name="T42" fmla="*/ 2147483647 w 14463"/>
                <a:gd name="T43" fmla="*/ 2147483647 h 11339"/>
                <a:gd name="T44" fmla="*/ 2147483647 w 14463"/>
                <a:gd name="T45" fmla="*/ 2147483647 h 11339"/>
                <a:gd name="T46" fmla="*/ 2147483647 w 14463"/>
                <a:gd name="T47" fmla="*/ 2147483647 h 11339"/>
                <a:gd name="T48" fmla="*/ 2147483647 w 14463"/>
                <a:gd name="T49" fmla="*/ 2147483647 h 11339"/>
                <a:gd name="T50" fmla="*/ 2147483647 w 14463"/>
                <a:gd name="T51" fmla="*/ 2147483647 h 11339"/>
                <a:gd name="T52" fmla="*/ 2147483647 w 14463"/>
                <a:gd name="T53" fmla="*/ 2147483647 h 11339"/>
                <a:gd name="T54" fmla="*/ 2147483647 w 14463"/>
                <a:gd name="T55" fmla="*/ 2147483647 h 11339"/>
                <a:gd name="T56" fmla="*/ 2147483647 w 14463"/>
                <a:gd name="T57" fmla="*/ 2147483647 h 11339"/>
                <a:gd name="T58" fmla="*/ 2147483647 w 14463"/>
                <a:gd name="T59" fmla="*/ 2147483647 h 11339"/>
                <a:gd name="T60" fmla="*/ 2147483647 w 14463"/>
                <a:gd name="T61" fmla="*/ 2147483647 h 11339"/>
                <a:gd name="T62" fmla="*/ 2147483647 w 14463"/>
                <a:gd name="T63" fmla="*/ 2147483647 h 11339"/>
                <a:gd name="T64" fmla="*/ 0 w 14463"/>
                <a:gd name="T65" fmla="*/ 2147483647 h 11339"/>
                <a:gd name="T66" fmla="*/ 2147483647 w 14463"/>
                <a:gd name="T67" fmla="*/ 2147483647 h 11339"/>
                <a:gd name="T68" fmla="*/ 2147483647 w 14463"/>
                <a:gd name="T69" fmla="*/ 2147483647 h 11339"/>
                <a:gd name="T70" fmla="*/ 2147483647 w 14463"/>
                <a:gd name="T71" fmla="*/ 2147483647 h 11339"/>
                <a:gd name="T72" fmla="*/ 2147483647 w 14463"/>
                <a:gd name="T73" fmla="*/ 2147483647 h 11339"/>
                <a:gd name="T74" fmla="*/ 2147483647 w 14463"/>
                <a:gd name="T75" fmla="*/ 2147483647 h 11339"/>
                <a:gd name="T76" fmla="*/ 2147483647 w 14463"/>
                <a:gd name="T77" fmla="*/ 2147483647 h 11339"/>
                <a:gd name="T78" fmla="*/ 2147483647 w 14463"/>
                <a:gd name="T79" fmla="*/ 2147483647 h 11339"/>
                <a:gd name="T80" fmla="*/ 2147483647 w 14463"/>
                <a:gd name="T81" fmla="*/ 2147483647 h 11339"/>
                <a:gd name="T82" fmla="*/ 2147483647 w 14463"/>
                <a:gd name="T83" fmla="*/ 2147483647 h 11339"/>
                <a:gd name="T84" fmla="*/ 2147483647 w 14463"/>
                <a:gd name="T85" fmla="*/ 2147483647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463"/>
                <a:gd name="T130" fmla="*/ 0 h 11339"/>
                <a:gd name="T131" fmla="*/ 14463 w 14463"/>
                <a:gd name="T132" fmla="*/ 11339 h 113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410"/>
            <p:cNvSpPr>
              <a:spLocks/>
            </p:cNvSpPr>
            <p:nvPr/>
          </p:nvSpPr>
          <p:spPr bwMode="auto">
            <a:xfrm>
              <a:off x="2383315" y="4506768"/>
              <a:ext cx="200025" cy="187325"/>
            </a:xfrm>
            <a:custGeom>
              <a:avLst/>
              <a:gdLst>
                <a:gd name="T0" fmla="*/ 2147483647 w 168"/>
                <a:gd name="T1" fmla="*/ 0 h 156"/>
                <a:gd name="T2" fmla="*/ 0 w 168"/>
                <a:gd name="T3" fmla="*/ 2147483647 h 156"/>
                <a:gd name="T4" fmla="*/ 0 w 168"/>
                <a:gd name="T5" fmla="*/ 2147483647 h 156"/>
                <a:gd name="T6" fmla="*/ 2147483647 w 168"/>
                <a:gd name="T7" fmla="*/ 2147483647 h 156"/>
                <a:gd name="T8" fmla="*/ 2147483647 w 168"/>
                <a:gd name="T9" fmla="*/ 2147483647 h 156"/>
                <a:gd name="T10" fmla="*/ 2147483647 w 168"/>
                <a:gd name="T11" fmla="*/ 2147483647 h 156"/>
                <a:gd name="T12" fmla="*/ 2147483647 w 168"/>
                <a:gd name="T13" fmla="*/ 2147483647 h 156"/>
                <a:gd name="T14" fmla="*/ 2147483647 w 168"/>
                <a:gd name="T15" fmla="*/ 2147483647 h 156"/>
                <a:gd name="T16" fmla="*/ 2147483647 w 168"/>
                <a:gd name="T17" fmla="*/ 2147483647 h 156"/>
                <a:gd name="T18" fmla="*/ 2147483647 w 168"/>
                <a:gd name="T19" fmla="*/ 2147483647 h 156"/>
                <a:gd name="T20" fmla="*/ 2147483647 w 168"/>
                <a:gd name="T21" fmla="*/ 2147483647 h 156"/>
                <a:gd name="T22" fmla="*/ 2147483647 w 168"/>
                <a:gd name="T23" fmla="*/ 2147483647 h 156"/>
                <a:gd name="T24" fmla="*/ 2147483647 w 168"/>
                <a:gd name="T25" fmla="*/ 2147483647 h 156"/>
                <a:gd name="T26" fmla="*/ 2147483647 w 168"/>
                <a:gd name="T27" fmla="*/ 2147483647 h 156"/>
                <a:gd name="T28" fmla="*/ 2147483647 w 168"/>
                <a:gd name="T29" fmla="*/ 2147483647 h 156"/>
                <a:gd name="T30" fmla="*/ 2147483647 w 168"/>
                <a:gd name="T31" fmla="*/ 2147483647 h 156"/>
                <a:gd name="T32" fmla="*/ 2147483647 w 168"/>
                <a:gd name="T33" fmla="*/ 2147483647 h 156"/>
                <a:gd name="T34" fmla="*/ 2147483647 w 168"/>
                <a:gd name="T35" fmla="*/ 2147483647 h 156"/>
                <a:gd name="T36" fmla="*/ 2147483647 w 168"/>
                <a:gd name="T37" fmla="*/ 0 h 156"/>
                <a:gd name="T38" fmla="*/ 2147483647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8"/>
                <a:gd name="T61" fmla="*/ 0 h 156"/>
                <a:gd name="T62" fmla="*/ 168 w 168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412"/>
            <p:cNvSpPr>
              <a:spLocks/>
            </p:cNvSpPr>
            <p:nvPr/>
          </p:nvSpPr>
          <p:spPr bwMode="auto">
            <a:xfrm>
              <a:off x="2229326" y="4298806"/>
              <a:ext cx="266700" cy="287337"/>
            </a:xfrm>
            <a:custGeom>
              <a:avLst/>
              <a:gdLst>
                <a:gd name="T0" fmla="*/ 2147483647 w 10141"/>
                <a:gd name="T1" fmla="*/ 2147483647 h 10000"/>
                <a:gd name="T2" fmla="*/ 2147483647 w 10141"/>
                <a:gd name="T3" fmla="*/ 2147483647 h 10000"/>
                <a:gd name="T4" fmla="*/ 2147483647 w 10141"/>
                <a:gd name="T5" fmla="*/ 2147483647 h 10000"/>
                <a:gd name="T6" fmla="*/ 2147483647 w 10141"/>
                <a:gd name="T7" fmla="*/ 2147483647 h 10000"/>
                <a:gd name="T8" fmla="*/ 2147483647 w 10141"/>
                <a:gd name="T9" fmla="*/ 2147483647 h 10000"/>
                <a:gd name="T10" fmla="*/ 2147483647 w 10141"/>
                <a:gd name="T11" fmla="*/ 2147483647 h 10000"/>
                <a:gd name="T12" fmla="*/ 2147483647 w 10141"/>
                <a:gd name="T13" fmla="*/ 2147483647 h 10000"/>
                <a:gd name="T14" fmla="*/ 2147483647 w 10141"/>
                <a:gd name="T15" fmla="*/ 2147483647 h 10000"/>
                <a:gd name="T16" fmla="*/ 2147483647 w 10141"/>
                <a:gd name="T17" fmla="*/ 2147483647 h 10000"/>
                <a:gd name="T18" fmla="*/ 2147483647 w 10141"/>
                <a:gd name="T19" fmla="*/ 2147483647 h 10000"/>
                <a:gd name="T20" fmla="*/ 2147483647 w 10141"/>
                <a:gd name="T21" fmla="*/ 2147483647 h 10000"/>
                <a:gd name="T22" fmla="*/ 2147483647 w 10141"/>
                <a:gd name="T23" fmla="*/ 2147483647 h 10000"/>
                <a:gd name="T24" fmla="*/ 2147483647 w 10141"/>
                <a:gd name="T25" fmla="*/ 2147483647 h 10000"/>
                <a:gd name="T26" fmla="*/ 2147483647 w 10141"/>
                <a:gd name="T27" fmla="*/ 0 h 10000"/>
                <a:gd name="T28" fmla="*/ 2147483647 w 10141"/>
                <a:gd name="T29" fmla="*/ 2147483647 h 10000"/>
                <a:gd name="T30" fmla="*/ 2147483647 w 10141"/>
                <a:gd name="T31" fmla="*/ 2147483647 h 10000"/>
                <a:gd name="T32" fmla="*/ 2147483647 w 10141"/>
                <a:gd name="T33" fmla="*/ 2147483647 h 10000"/>
                <a:gd name="T34" fmla="*/ 2147483647 w 10141"/>
                <a:gd name="T35" fmla="*/ 2147483647 h 10000"/>
                <a:gd name="T36" fmla="*/ 2147483647 w 10141"/>
                <a:gd name="T37" fmla="*/ 2147483647 h 10000"/>
                <a:gd name="T38" fmla="*/ 84436935 w 10141"/>
                <a:gd name="T39" fmla="*/ 2147483647 h 10000"/>
                <a:gd name="T40" fmla="*/ 2147483647 w 10141"/>
                <a:gd name="T41" fmla="*/ 2147483647 h 10000"/>
                <a:gd name="T42" fmla="*/ 2147483647 w 10141"/>
                <a:gd name="T43" fmla="*/ 2147483647 h 10000"/>
                <a:gd name="T44" fmla="*/ 2147483647 w 10141"/>
                <a:gd name="T45" fmla="*/ 2147483647 h 10000"/>
                <a:gd name="T46" fmla="*/ 2147483647 w 10141"/>
                <a:gd name="T47" fmla="*/ 2147483647 h 10000"/>
                <a:gd name="T48" fmla="*/ 2147483647 w 10141"/>
                <a:gd name="T49" fmla="*/ 2147483647 h 10000"/>
                <a:gd name="T50" fmla="*/ 2147483647 w 10141"/>
                <a:gd name="T51" fmla="*/ 2147483647 h 10000"/>
                <a:gd name="T52" fmla="*/ 2147483647 w 10141"/>
                <a:gd name="T53" fmla="*/ 2147483647 h 10000"/>
                <a:gd name="T54" fmla="*/ 2147483647 w 10141"/>
                <a:gd name="T55" fmla="*/ 2147483647 h 10000"/>
                <a:gd name="T56" fmla="*/ 2147483647 w 10141"/>
                <a:gd name="T57" fmla="*/ 2147483647 h 10000"/>
                <a:gd name="T58" fmla="*/ 2147483647 w 10141"/>
                <a:gd name="T59" fmla="*/ 2147483647 h 10000"/>
                <a:gd name="T60" fmla="*/ 2147483647 w 10141"/>
                <a:gd name="T61" fmla="*/ 2147483647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141"/>
                <a:gd name="T94" fmla="*/ 0 h 10000"/>
                <a:gd name="T95" fmla="*/ 10141 w 10141"/>
                <a:gd name="T96" fmla="*/ 10000 h 1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405"/>
            <p:cNvSpPr>
              <a:spLocks/>
            </p:cNvSpPr>
            <p:nvPr/>
          </p:nvSpPr>
          <p:spPr bwMode="auto">
            <a:xfrm>
              <a:off x="2094389" y="4030517"/>
              <a:ext cx="195262" cy="139700"/>
            </a:xfrm>
            <a:custGeom>
              <a:avLst/>
              <a:gdLst>
                <a:gd name="T0" fmla="*/ 0 w 10000"/>
                <a:gd name="T1" fmla="*/ 148122343 h 10000"/>
                <a:gd name="T2" fmla="*/ 0 w 10000"/>
                <a:gd name="T3" fmla="*/ 148122343 h 10000"/>
                <a:gd name="T4" fmla="*/ 290734304 w 10000"/>
                <a:gd name="T5" fmla="*/ 211614627 h 10000"/>
                <a:gd name="T6" fmla="*/ 465180916 w 10000"/>
                <a:gd name="T7" fmla="*/ 275068857 h 10000"/>
                <a:gd name="T8" fmla="*/ 697771452 w 10000"/>
                <a:gd name="T9" fmla="*/ 275068857 h 10000"/>
                <a:gd name="T10" fmla="*/ 814066330 w 10000"/>
                <a:gd name="T11" fmla="*/ 338561253 h 10000"/>
                <a:gd name="T12" fmla="*/ 765801956 w 10000"/>
                <a:gd name="T13" fmla="*/ 310910052 h 10000"/>
                <a:gd name="T14" fmla="*/ 814066330 w 10000"/>
                <a:gd name="T15" fmla="*/ 338561253 h 10000"/>
                <a:gd name="T16" fmla="*/ 930361832 w 10000"/>
                <a:gd name="T17" fmla="*/ 380877596 h 10000"/>
                <a:gd name="T18" fmla="*/ 1046656710 w 10000"/>
                <a:gd name="T19" fmla="*/ 148122343 h 10000"/>
                <a:gd name="T20" fmla="*/ 988505522 w 10000"/>
                <a:gd name="T21" fmla="*/ 42316329 h 10000"/>
                <a:gd name="T22" fmla="*/ 1453686595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00"/>
                <a:gd name="T37" fmla="*/ 0 h 10000"/>
                <a:gd name="T38" fmla="*/ 10000 w 10000"/>
                <a:gd name="T39" fmla="*/ 10000 h 1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407"/>
            <p:cNvSpPr>
              <a:spLocks/>
            </p:cNvSpPr>
            <p:nvPr/>
          </p:nvSpPr>
          <p:spPr bwMode="auto">
            <a:xfrm>
              <a:off x="2416652" y="3863831"/>
              <a:ext cx="117475" cy="179387"/>
            </a:xfrm>
            <a:custGeom>
              <a:avLst/>
              <a:gdLst>
                <a:gd name="T0" fmla="*/ 2147483647 w 90"/>
                <a:gd name="T1" fmla="*/ 2147483647 h 138"/>
                <a:gd name="T2" fmla="*/ 2147483647 w 90"/>
                <a:gd name="T3" fmla="*/ 2147483647 h 138"/>
                <a:gd name="T4" fmla="*/ 2147483647 w 90"/>
                <a:gd name="T5" fmla="*/ 2147483647 h 138"/>
                <a:gd name="T6" fmla="*/ 2147483647 w 90"/>
                <a:gd name="T7" fmla="*/ 2147483647 h 138"/>
                <a:gd name="T8" fmla="*/ 2147483647 w 90"/>
                <a:gd name="T9" fmla="*/ 2147483647 h 138"/>
                <a:gd name="T10" fmla="*/ 2147483647 w 90"/>
                <a:gd name="T11" fmla="*/ 2147483647 h 138"/>
                <a:gd name="T12" fmla="*/ 2147483647 w 90"/>
                <a:gd name="T13" fmla="*/ 2147483647 h 138"/>
                <a:gd name="T14" fmla="*/ 2147483647 w 90"/>
                <a:gd name="T15" fmla="*/ 0 h 138"/>
                <a:gd name="T16" fmla="*/ 2147483647 w 90"/>
                <a:gd name="T17" fmla="*/ 2147483647 h 138"/>
                <a:gd name="T18" fmla="*/ 0 w 90"/>
                <a:gd name="T19" fmla="*/ 2147483647 h 138"/>
                <a:gd name="T20" fmla="*/ 2147483647 w 90"/>
                <a:gd name="T21" fmla="*/ 2147483647 h 138"/>
                <a:gd name="T22" fmla="*/ 2147483647 w 90"/>
                <a:gd name="T23" fmla="*/ 2147483647 h 138"/>
                <a:gd name="T24" fmla="*/ 2147483647 w 90"/>
                <a:gd name="T25" fmla="*/ 2147483647 h 138"/>
                <a:gd name="T26" fmla="*/ 2147483647 w 90"/>
                <a:gd name="T27" fmla="*/ 2147483647 h 138"/>
                <a:gd name="T28" fmla="*/ 2147483647 w 90"/>
                <a:gd name="T29" fmla="*/ 2147483647 h 138"/>
                <a:gd name="T30" fmla="*/ 2147483647 w 90"/>
                <a:gd name="T31" fmla="*/ 2147483647 h 138"/>
                <a:gd name="T32" fmla="*/ 2147483647 w 90"/>
                <a:gd name="T33" fmla="*/ 2147483647 h 138"/>
                <a:gd name="T34" fmla="*/ 2147483647 w 90"/>
                <a:gd name="T35" fmla="*/ 2147483647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38"/>
                <a:gd name="T56" fmla="*/ 90 w 90"/>
                <a:gd name="T57" fmla="*/ 138 h 1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408"/>
            <p:cNvSpPr>
              <a:spLocks/>
            </p:cNvSpPr>
            <p:nvPr/>
          </p:nvSpPr>
          <p:spPr bwMode="auto">
            <a:xfrm>
              <a:off x="2599214" y="3927330"/>
              <a:ext cx="76200" cy="93662"/>
            </a:xfrm>
            <a:custGeom>
              <a:avLst/>
              <a:gdLst>
                <a:gd name="T0" fmla="*/ 2147483647 w 60"/>
                <a:gd name="T1" fmla="*/ 2147483647 h 72"/>
                <a:gd name="T2" fmla="*/ 2147483647 w 60"/>
                <a:gd name="T3" fmla="*/ 2147483647 h 72"/>
                <a:gd name="T4" fmla="*/ 2147483647 w 60"/>
                <a:gd name="T5" fmla="*/ 2147483647 h 72"/>
                <a:gd name="T6" fmla="*/ 2147483647 w 60"/>
                <a:gd name="T7" fmla="*/ 2147483647 h 72"/>
                <a:gd name="T8" fmla="*/ 2147483647 w 60"/>
                <a:gd name="T9" fmla="*/ 2147483647 h 72"/>
                <a:gd name="T10" fmla="*/ 2147483647 w 60"/>
                <a:gd name="T11" fmla="*/ 0 h 72"/>
                <a:gd name="T12" fmla="*/ 2147483647 w 60"/>
                <a:gd name="T13" fmla="*/ 0 h 72"/>
                <a:gd name="T14" fmla="*/ 0 w 60"/>
                <a:gd name="T15" fmla="*/ 2147483647 h 72"/>
                <a:gd name="T16" fmla="*/ 2147483647 w 60"/>
                <a:gd name="T17" fmla="*/ 214748364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72"/>
                <a:gd name="T29" fmla="*/ 60 w 60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417"/>
            <p:cNvSpPr>
              <a:spLocks/>
            </p:cNvSpPr>
            <p:nvPr/>
          </p:nvSpPr>
          <p:spPr bwMode="auto">
            <a:xfrm>
              <a:off x="2505551" y="3924156"/>
              <a:ext cx="96838" cy="109537"/>
            </a:xfrm>
            <a:custGeom>
              <a:avLst/>
              <a:gdLst>
                <a:gd name="T0" fmla="*/ 2147483647 w 72"/>
                <a:gd name="T1" fmla="*/ 2147483647 h 84"/>
                <a:gd name="T2" fmla="*/ 2147483647 w 72"/>
                <a:gd name="T3" fmla="*/ 2147483647 h 84"/>
                <a:gd name="T4" fmla="*/ 2147483647 w 72"/>
                <a:gd name="T5" fmla="*/ 2147483647 h 84"/>
                <a:gd name="T6" fmla="*/ 2147483647 w 72"/>
                <a:gd name="T7" fmla="*/ 2147483647 h 84"/>
                <a:gd name="T8" fmla="*/ 2147483647 w 72"/>
                <a:gd name="T9" fmla="*/ 2147483647 h 84"/>
                <a:gd name="T10" fmla="*/ 2147483647 w 72"/>
                <a:gd name="T11" fmla="*/ 0 h 84"/>
                <a:gd name="T12" fmla="*/ 2147483647 w 72"/>
                <a:gd name="T13" fmla="*/ 2147483647 h 84"/>
                <a:gd name="T14" fmla="*/ 0 w 72"/>
                <a:gd name="T15" fmla="*/ 2147483647 h 84"/>
                <a:gd name="T16" fmla="*/ 2147483647 w 72"/>
                <a:gd name="T17" fmla="*/ 2147483647 h 84"/>
                <a:gd name="T18" fmla="*/ 2147483647 w 72"/>
                <a:gd name="T19" fmla="*/ 2147483647 h 84"/>
                <a:gd name="T20" fmla="*/ 2147483647 w 72"/>
                <a:gd name="T21" fmla="*/ 2147483647 h 84"/>
                <a:gd name="T22" fmla="*/ 2147483647 w 72"/>
                <a:gd name="T23" fmla="*/ 2147483647 h 84"/>
                <a:gd name="T24" fmla="*/ 2147483647 w 72"/>
                <a:gd name="T25" fmla="*/ 2147483647 h 84"/>
                <a:gd name="T26" fmla="*/ 2147483647 w 72"/>
                <a:gd name="T27" fmla="*/ 2147483647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4"/>
                <a:gd name="T44" fmla="*/ 72 w 72"/>
                <a:gd name="T45" fmla="*/ 84 h 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418"/>
            <p:cNvSpPr>
              <a:spLocks/>
            </p:cNvSpPr>
            <p:nvPr/>
          </p:nvSpPr>
          <p:spPr bwMode="auto">
            <a:xfrm>
              <a:off x="2142015" y="3779692"/>
              <a:ext cx="333375" cy="280988"/>
            </a:xfrm>
            <a:custGeom>
              <a:avLst/>
              <a:gdLst>
                <a:gd name="T0" fmla="*/ 2147483647 w 43"/>
                <a:gd name="T1" fmla="*/ 2147483647 h 36"/>
                <a:gd name="T2" fmla="*/ 2147483647 w 43"/>
                <a:gd name="T3" fmla="*/ 2147483647 h 36"/>
                <a:gd name="T4" fmla="*/ 2147483647 w 43"/>
                <a:gd name="T5" fmla="*/ 2147483647 h 36"/>
                <a:gd name="T6" fmla="*/ 2147483647 w 43"/>
                <a:gd name="T7" fmla="*/ 2147483647 h 36"/>
                <a:gd name="T8" fmla="*/ 2147483647 w 43"/>
                <a:gd name="T9" fmla="*/ 2147483647 h 36"/>
                <a:gd name="T10" fmla="*/ 2147483647 w 43"/>
                <a:gd name="T11" fmla="*/ 2147483647 h 36"/>
                <a:gd name="T12" fmla="*/ 2147483647 w 43"/>
                <a:gd name="T13" fmla="*/ 2147483647 h 36"/>
                <a:gd name="T14" fmla="*/ 2147483647 w 43"/>
                <a:gd name="T15" fmla="*/ 2147483647 h 36"/>
                <a:gd name="T16" fmla="*/ 2147483647 w 43"/>
                <a:gd name="T17" fmla="*/ 2147483647 h 36"/>
                <a:gd name="T18" fmla="*/ 2147483647 w 43"/>
                <a:gd name="T19" fmla="*/ 2147483647 h 36"/>
                <a:gd name="T20" fmla="*/ 2147483647 w 43"/>
                <a:gd name="T21" fmla="*/ 2147483647 h 36"/>
                <a:gd name="T22" fmla="*/ 2147483647 w 43"/>
                <a:gd name="T23" fmla="*/ 2147483647 h 36"/>
                <a:gd name="T24" fmla="*/ 2147483647 w 43"/>
                <a:gd name="T25" fmla="*/ 2147483647 h 36"/>
                <a:gd name="T26" fmla="*/ 2147483647 w 43"/>
                <a:gd name="T27" fmla="*/ 0 h 36"/>
                <a:gd name="T28" fmla="*/ 2147483647 w 43"/>
                <a:gd name="T29" fmla="*/ 2147483647 h 36"/>
                <a:gd name="T30" fmla="*/ 0 w 43"/>
                <a:gd name="T31" fmla="*/ 2147483647 h 36"/>
                <a:gd name="T32" fmla="*/ 2147483647 w 43"/>
                <a:gd name="T33" fmla="*/ 2147483647 h 36"/>
                <a:gd name="T34" fmla="*/ 2147483647 w 43"/>
                <a:gd name="T35" fmla="*/ 2147483647 h 36"/>
                <a:gd name="T36" fmla="*/ 2147483647 w 43"/>
                <a:gd name="T37" fmla="*/ 2147483647 h 36"/>
                <a:gd name="T38" fmla="*/ 2147483647 w 43"/>
                <a:gd name="T39" fmla="*/ 2147483647 h 36"/>
                <a:gd name="T40" fmla="*/ 2147483647 w 43"/>
                <a:gd name="T41" fmla="*/ 2147483647 h 36"/>
                <a:gd name="T42" fmla="*/ 2147483647 w 43"/>
                <a:gd name="T43" fmla="*/ 2147483647 h 36"/>
                <a:gd name="T44" fmla="*/ 2147483647 w 43"/>
                <a:gd name="T45" fmla="*/ 2147483647 h 36"/>
                <a:gd name="T46" fmla="*/ 2147483647 w 43"/>
                <a:gd name="T47" fmla="*/ 2147483647 h 36"/>
                <a:gd name="T48" fmla="*/ 2147483647 w 43"/>
                <a:gd name="T49" fmla="*/ 2147483647 h 36"/>
                <a:gd name="T50" fmla="*/ 2147483647 w 43"/>
                <a:gd name="T51" fmla="*/ 2147483647 h 36"/>
                <a:gd name="T52" fmla="*/ 2147483647 w 43"/>
                <a:gd name="T53" fmla="*/ 2147483647 h 36"/>
                <a:gd name="T54" fmla="*/ 2147483647 w 43"/>
                <a:gd name="T55" fmla="*/ 2147483647 h 36"/>
                <a:gd name="T56" fmla="*/ 2147483647 w 43"/>
                <a:gd name="T57" fmla="*/ 2147483647 h 36"/>
                <a:gd name="T58" fmla="*/ 2147483647 w 43"/>
                <a:gd name="T59" fmla="*/ 2147483647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3"/>
                <a:gd name="T91" fmla="*/ 0 h 36"/>
                <a:gd name="T92" fmla="*/ 43 w 43"/>
                <a:gd name="T93" fmla="*/ 36 h 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421"/>
            <p:cNvSpPr>
              <a:spLocks/>
            </p:cNvSpPr>
            <p:nvPr/>
          </p:nvSpPr>
          <p:spPr bwMode="auto">
            <a:xfrm>
              <a:off x="1953101" y="4028931"/>
              <a:ext cx="134938" cy="149225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2147483647 h 114"/>
                <a:gd name="T6" fmla="*/ 2147483647 w 102"/>
                <a:gd name="T7" fmla="*/ 2147483647 h 114"/>
                <a:gd name="T8" fmla="*/ 2147483647 w 102"/>
                <a:gd name="T9" fmla="*/ 2147483647 h 114"/>
                <a:gd name="T10" fmla="*/ 2147483647 w 102"/>
                <a:gd name="T11" fmla="*/ 2147483647 h 114"/>
                <a:gd name="T12" fmla="*/ 2147483647 w 102"/>
                <a:gd name="T13" fmla="*/ 0 h 114"/>
                <a:gd name="T14" fmla="*/ 2147483647 w 102"/>
                <a:gd name="T15" fmla="*/ 2147483647 h 114"/>
                <a:gd name="T16" fmla="*/ 0 w 102"/>
                <a:gd name="T17" fmla="*/ 2147483647 h 114"/>
                <a:gd name="T18" fmla="*/ 2147483647 w 102"/>
                <a:gd name="T19" fmla="*/ 2147483647 h 114"/>
                <a:gd name="T20" fmla="*/ 0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8" name="ZoneTexte 1"/>
          <p:cNvSpPr txBox="1"/>
          <p:nvPr>
            <p:custDataLst>
              <p:tags r:id="rId1"/>
            </p:custDataLst>
          </p:nvPr>
        </p:nvSpPr>
        <p:spPr>
          <a:xfrm>
            <a:off x="3927330" y="3064692"/>
            <a:ext cx="628698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</a:t>
            </a:r>
            <a:r>
              <a:rPr kumimoji="0" lang="nl-B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krijk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57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(-6)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9" name="ZoneTexte 59"/>
          <p:cNvSpPr txBox="1"/>
          <p:nvPr>
            <p:custDataLst>
              <p:tags r:id="rId2"/>
            </p:custDataLst>
          </p:nvPr>
        </p:nvSpPr>
        <p:spPr>
          <a:xfrm>
            <a:off x="3357780" y="3692415"/>
            <a:ext cx="518091" cy="5847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2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Spanje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(+4)</a:t>
            </a:r>
          </a:p>
        </p:txBody>
      </p:sp>
      <p:sp>
        <p:nvSpPr>
          <p:cNvPr id="130" name="ZoneTexte 65"/>
          <p:cNvSpPr txBox="1"/>
          <p:nvPr>
            <p:custDataLst>
              <p:tags r:id="rId3"/>
            </p:custDataLst>
          </p:nvPr>
        </p:nvSpPr>
        <p:spPr>
          <a:xfrm>
            <a:off x="4448122" y="2653893"/>
            <a:ext cx="688009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20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Duitsland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27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(-3)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1" name="ZoneTexte 68"/>
          <p:cNvSpPr txBox="1"/>
          <p:nvPr>
            <p:custDataLst>
              <p:tags r:id="rId4"/>
            </p:custDataLst>
          </p:nvPr>
        </p:nvSpPr>
        <p:spPr>
          <a:xfrm>
            <a:off x="4902435" y="3044802"/>
            <a:ext cx="753732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nl-BE" sz="12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Oostenrijk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30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(+2)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2" name="ZoneTexte 71"/>
          <p:cNvSpPr txBox="1"/>
          <p:nvPr>
            <p:custDataLst>
              <p:tags r:id="rId5"/>
            </p:custDataLst>
          </p:nvPr>
        </p:nvSpPr>
        <p:spPr>
          <a:xfrm>
            <a:off x="4855683" y="3800557"/>
            <a:ext cx="71333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</a:t>
            </a:r>
            <a:r>
              <a:rPr kumimoji="0" lang="fr-B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ië</a:t>
            </a: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(-4)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3" name="ZoneTexte 74"/>
          <p:cNvSpPr txBox="1"/>
          <p:nvPr>
            <p:custDataLst>
              <p:tags r:id="rId6"/>
            </p:custDataLst>
          </p:nvPr>
        </p:nvSpPr>
        <p:spPr>
          <a:xfrm>
            <a:off x="514302" y="1726495"/>
            <a:ext cx="360996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x-none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(+5)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4" name="ZoneTexte 77"/>
          <p:cNvSpPr txBox="1"/>
          <p:nvPr>
            <p:custDataLst>
              <p:tags r:id="rId7"/>
            </p:custDataLst>
          </p:nvPr>
        </p:nvSpPr>
        <p:spPr>
          <a:xfrm>
            <a:off x="1938704" y="3246937"/>
            <a:ext cx="524503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Br</a:t>
            </a:r>
            <a:r>
              <a:rPr kumimoji="0" lang="nl-BE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azilië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(-1)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5" name="ZoneTexte 62"/>
          <p:cNvSpPr txBox="1"/>
          <p:nvPr>
            <p:custDataLst>
              <p:tags r:id="rId8"/>
            </p:custDataLst>
          </p:nvPr>
        </p:nvSpPr>
        <p:spPr>
          <a:xfrm>
            <a:off x="3655143" y="1856973"/>
            <a:ext cx="360996" cy="8002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2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UK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26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FR" sz="12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(-5)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6" name="ZoneTexte 84"/>
          <p:cNvSpPr txBox="1"/>
          <p:nvPr>
            <p:custDataLst>
              <p:tags r:id="rId9"/>
            </p:custDataLst>
          </p:nvPr>
        </p:nvSpPr>
        <p:spPr>
          <a:xfrm>
            <a:off x="4243905" y="1935168"/>
            <a:ext cx="660904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Belgi</a:t>
            </a:r>
            <a:r>
              <a:rPr lang="fr-BE" sz="12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ë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16%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(=)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7" name="ZoneTexte 85"/>
          <p:cNvSpPr txBox="1"/>
          <p:nvPr>
            <p:custDataLst>
              <p:tags r:id="rId10"/>
            </p:custDataLst>
          </p:nvPr>
        </p:nvSpPr>
        <p:spPr>
          <a:xfrm>
            <a:off x="4004260" y="4110800"/>
            <a:ext cx="835485" cy="5847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nl-BE" sz="120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Zwitserland</a:t>
            </a:r>
            <a:endParaRPr kumimoji="0" lang="x-none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20%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lvl="0" algn="ctr">
              <a:defRPr b="0" i="0"/>
            </a:pPr>
            <a:r>
              <a:rPr lang="fr-FR" sz="1200" b="1" i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(=)</a:t>
            </a:r>
          </a:p>
        </p:txBody>
      </p:sp>
      <p:sp>
        <p:nvSpPr>
          <p:cNvPr id="138" name="ZoneTexte 128"/>
          <p:cNvSpPr txBox="1"/>
          <p:nvPr>
            <p:custDataLst>
              <p:tags r:id="rId11"/>
            </p:custDataLst>
          </p:nvPr>
        </p:nvSpPr>
        <p:spPr>
          <a:xfrm>
            <a:off x="5254231" y="2480892"/>
            <a:ext cx="417102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Polen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45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139" name="ZoneTexte 129"/>
          <p:cNvSpPr txBox="1"/>
          <p:nvPr>
            <p:custDataLst>
              <p:tags r:id="rId12"/>
            </p:custDataLst>
          </p:nvPr>
        </p:nvSpPr>
        <p:spPr>
          <a:xfrm>
            <a:off x="7467182" y="2696335"/>
            <a:ext cx="449162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China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140" name="ZoneTexte 130"/>
          <p:cNvSpPr txBox="1"/>
          <p:nvPr>
            <p:custDataLst>
              <p:tags r:id="rId13"/>
            </p:custDataLst>
          </p:nvPr>
        </p:nvSpPr>
        <p:spPr>
          <a:xfrm>
            <a:off x="6700710" y="3457986"/>
            <a:ext cx="380233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India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25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141" name="ZoneTexte 131"/>
          <p:cNvSpPr txBox="1"/>
          <p:nvPr>
            <p:custDataLst>
              <p:tags r:id="rId14"/>
            </p:custDataLst>
          </p:nvPr>
        </p:nvSpPr>
        <p:spPr>
          <a:xfrm>
            <a:off x="2641445" y="3623905"/>
            <a:ext cx="617477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Portugal</a:t>
            </a:r>
            <a:endParaRPr kumimoji="0" lang="x-none" sz="1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45</a:t>
            </a:r>
            <a:r>
              <a:rPr kumimoji="0" lang="x-none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cxnSp>
        <p:nvCxnSpPr>
          <p:cNvPr id="142" name="Connecteur droit 132"/>
          <p:cNvCxnSpPr/>
          <p:nvPr>
            <p:custDataLst>
              <p:tags r:id="rId15"/>
            </p:custDataLst>
          </p:nvPr>
        </p:nvCxnSpPr>
        <p:spPr>
          <a:xfrm flipH="1">
            <a:off x="4362654" y="2361453"/>
            <a:ext cx="127197" cy="422471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Connecteur droit 133"/>
          <p:cNvCxnSpPr/>
          <p:nvPr>
            <p:custDataLst>
              <p:tags r:id="rId16"/>
            </p:custDataLst>
          </p:nvPr>
        </p:nvCxnSpPr>
        <p:spPr>
          <a:xfrm flipH="1">
            <a:off x="4371763" y="3372618"/>
            <a:ext cx="249838" cy="743733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" name="ZoneTexte 2"/>
          <p:cNvSpPr txBox="1"/>
          <p:nvPr/>
        </p:nvSpPr>
        <p:spPr>
          <a:xfrm>
            <a:off x="538734" y="4895923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rgbClr val="314397"/>
                </a:solidFill>
              </a:rPr>
              <a:t>37% van de </a:t>
            </a:r>
            <a:r>
              <a:rPr lang="fr-BE" sz="1400" dirty="0" err="1">
                <a:solidFill>
                  <a:srgbClr val="314397"/>
                </a:solidFill>
              </a:rPr>
              <a:t>Europeanen</a:t>
            </a:r>
            <a:r>
              <a:rPr lang="fr-BE" sz="1400" dirty="0">
                <a:solidFill>
                  <a:srgbClr val="314397"/>
                </a:solidFill>
              </a:rPr>
              <a:t>, 36 % van </a:t>
            </a:r>
            <a:r>
              <a:rPr lang="fr-BE" sz="1400" dirty="0" err="1">
                <a:solidFill>
                  <a:srgbClr val="314397"/>
                </a:solidFill>
              </a:rPr>
              <a:t>alle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landen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blijft</a:t>
            </a:r>
            <a:r>
              <a:rPr lang="fr-BE" sz="1400" dirty="0">
                <a:solidFill>
                  <a:srgbClr val="314397"/>
                </a:solidFill>
              </a:rPr>
              <a:t> in </a:t>
            </a:r>
            <a:r>
              <a:rPr lang="fr-BE" sz="1400" dirty="0" err="1">
                <a:solidFill>
                  <a:srgbClr val="314397"/>
                </a:solidFill>
              </a:rPr>
              <a:t>eigen</a:t>
            </a:r>
            <a:r>
              <a:rPr lang="fr-BE" sz="1400" dirty="0">
                <a:solidFill>
                  <a:srgbClr val="314397"/>
                </a:solidFill>
              </a:rPr>
              <a:t> land</a:t>
            </a:r>
            <a:br>
              <a:rPr lang="fr-B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74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29"/>
          <p:cNvSpPr>
            <a:spLocks noGrp="1"/>
          </p:cNvSpPr>
          <p:nvPr>
            <p:ph type="ctrTitle"/>
          </p:nvPr>
        </p:nvSpPr>
        <p:spPr>
          <a:xfrm>
            <a:off x="317253" y="336437"/>
            <a:ext cx="8386686" cy="557458"/>
          </a:xfrm>
        </p:spPr>
        <p:txBody>
          <a:bodyPr/>
          <a:lstStyle/>
          <a:p>
            <a:r>
              <a:rPr lang="fr-FR" altLang="fr-FR" sz="2400" b="1" dirty="0" err="1"/>
              <a:t>Waar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gaan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Europeanen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deze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zomer</a:t>
            </a:r>
            <a:r>
              <a:rPr lang="fr-FR" altLang="fr-FR" sz="2400" b="1" dirty="0"/>
              <a:t> met </a:t>
            </a:r>
            <a:r>
              <a:rPr lang="fr-FR" altLang="fr-FR" sz="2400" b="1" dirty="0" err="1"/>
              <a:t>vakantie</a:t>
            </a:r>
            <a:r>
              <a:rPr lang="fr-FR" altLang="fr-FR" sz="2400" b="1" dirty="0"/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8" name="Picture 1027" descr="mond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" y="1216329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46062" y="961666"/>
            <a:ext cx="8599488" cy="246221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1000" i="1" dirty="0">
                <a:solidFill>
                  <a:schemeClr val="bg1"/>
                </a:solidFill>
              </a:rPr>
              <a:t>Bron: </a:t>
            </a:r>
            <a:r>
              <a:rPr lang="fr-FR" altLang="fr-FR" sz="1000" i="1" dirty="0" err="1">
                <a:solidFill>
                  <a:schemeClr val="bg1"/>
                </a:solidFill>
              </a:rPr>
              <a:t>personen</a:t>
            </a:r>
            <a:r>
              <a:rPr lang="fr-FR" altLang="fr-FR" sz="1000" i="1" dirty="0">
                <a:solidFill>
                  <a:schemeClr val="bg1"/>
                </a:solidFill>
              </a:rPr>
              <a:t> die </a:t>
            </a:r>
            <a:r>
              <a:rPr lang="fr-FR" altLang="fr-FR" sz="1000" i="1" dirty="0" err="1">
                <a:solidFill>
                  <a:schemeClr val="bg1"/>
                </a:solidFill>
              </a:rPr>
              <a:t>verklaren</a:t>
            </a:r>
            <a:r>
              <a:rPr lang="fr-FR" altLang="fr-FR" sz="1000" i="1" dirty="0">
                <a:solidFill>
                  <a:schemeClr val="bg1"/>
                </a:solidFill>
              </a:rPr>
              <a:t> op </a:t>
            </a:r>
            <a:r>
              <a:rPr lang="fr-FR" altLang="fr-FR" sz="1000" i="1" dirty="0" err="1">
                <a:solidFill>
                  <a:schemeClr val="bg1"/>
                </a:solidFill>
              </a:rPr>
              <a:t>vakantie</a:t>
            </a:r>
            <a:r>
              <a:rPr lang="fr-FR" altLang="fr-FR" sz="1000" i="1" dirty="0">
                <a:solidFill>
                  <a:schemeClr val="bg1"/>
                </a:solidFill>
              </a:rPr>
              <a:t> te </a:t>
            </a:r>
            <a:r>
              <a:rPr lang="fr-FR" altLang="fr-FR" sz="1000" i="1" dirty="0" err="1">
                <a:solidFill>
                  <a:schemeClr val="bg1"/>
                </a:solidFill>
              </a:rPr>
              <a:t>gaan</a:t>
            </a:r>
            <a:r>
              <a:rPr lang="fr-FR" altLang="fr-FR" sz="1000" i="1" dirty="0">
                <a:solidFill>
                  <a:schemeClr val="bg1"/>
                </a:solidFill>
              </a:rPr>
              <a:t> in de </a:t>
            </a:r>
            <a:r>
              <a:rPr lang="fr-FR" altLang="fr-FR" sz="1000" i="1" dirty="0" err="1">
                <a:solidFill>
                  <a:schemeClr val="bg1"/>
                </a:solidFill>
              </a:rPr>
              <a:t>zomer</a:t>
            </a:r>
            <a:r>
              <a:rPr lang="fr-FR" altLang="fr-FR" sz="1000" i="1" dirty="0">
                <a:solidFill>
                  <a:schemeClr val="bg1"/>
                </a:solidFill>
              </a:rPr>
              <a:t> van 2018</a:t>
            </a:r>
          </a:p>
        </p:txBody>
      </p:sp>
      <p:sp>
        <p:nvSpPr>
          <p:cNvPr id="41" name="Text Box 1051"/>
          <p:cNvSpPr txBox="1">
            <a:spLocks noChangeArrowheads="1"/>
          </p:cNvSpPr>
          <p:nvPr/>
        </p:nvSpPr>
        <p:spPr bwMode="auto">
          <a:xfrm>
            <a:off x="7730520" y="1232204"/>
            <a:ext cx="1115030" cy="246221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Weet</a:t>
            </a:r>
            <a:r>
              <a:rPr lang="fr-FR" altLang="fr-FR" sz="1000" b="1" dirty="0">
                <a:solidFill>
                  <a:schemeClr val="bg1"/>
                </a:solidFill>
              </a:rPr>
              <a:t> niet: 22%</a:t>
            </a: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3090902" y="5521445"/>
            <a:ext cx="5582482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fr-FR" sz="1400" dirty="0">
                <a:solidFill>
                  <a:schemeClr val="tx2"/>
                </a:solidFill>
              </a:rPr>
              <a:t>Op het moment van de enquête, </a:t>
            </a:r>
            <a:r>
              <a:rPr lang="fr-BE" altLang="fr-FR" sz="1400" dirty="0" err="1">
                <a:solidFill>
                  <a:schemeClr val="tx2"/>
                </a:solidFill>
              </a:rPr>
              <a:t>had</a:t>
            </a:r>
            <a:r>
              <a:rPr lang="fr-BE" altLang="fr-FR" sz="1400" dirty="0">
                <a:solidFill>
                  <a:schemeClr val="tx2"/>
                </a:solidFill>
              </a:rPr>
              <a:t> 22% van de </a:t>
            </a:r>
            <a:r>
              <a:rPr lang="fr-BE" altLang="fr-FR" sz="1400" dirty="0" err="1">
                <a:solidFill>
                  <a:schemeClr val="tx2"/>
                </a:solidFill>
              </a:rPr>
              <a:t>bevraagden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nog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geen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bestemming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gekozen</a:t>
            </a:r>
            <a:r>
              <a:rPr lang="fr-BE" altLang="fr-FR" sz="1400" dirty="0">
                <a:solidFill>
                  <a:schemeClr val="tx2"/>
                </a:solidFill>
              </a:rPr>
              <a:t>. </a:t>
            </a:r>
            <a:r>
              <a:rPr lang="fr-BE" altLang="fr-FR" sz="1400" dirty="0" err="1">
                <a:solidFill>
                  <a:schemeClr val="tx2"/>
                </a:solidFill>
              </a:rPr>
              <a:t>Desondanks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blijft</a:t>
            </a:r>
            <a:r>
              <a:rPr lang="fr-BE" altLang="fr-FR" sz="1400" dirty="0">
                <a:solidFill>
                  <a:schemeClr val="tx2"/>
                </a:solidFill>
              </a:rPr>
              <a:t> Europa de </a:t>
            </a:r>
            <a:r>
              <a:rPr lang="fr-BE" altLang="fr-FR" sz="1400" dirty="0" err="1">
                <a:solidFill>
                  <a:schemeClr val="tx2"/>
                </a:solidFill>
              </a:rPr>
              <a:t>favoriete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vakantiebestemming</a:t>
            </a:r>
            <a:r>
              <a:rPr lang="fr-BE" altLang="fr-FR" sz="1400" dirty="0">
                <a:solidFill>
                  <a:schemeClr val="tx2"/>
                </a:solidFill>
              </a:rPr>
              <a:t> van de </a:t>
            </a:r>
            <a:r>
              <a:rPr lang="fr-BE" altLang="fr-FR" sz="1400" dirty="0" err="1">
                <a:solidFill>
                  <a:schemeClr val="tx2"/>
                </a:solidFill>
              </a:rPr>
              <a:t>Europeanen</a:t>
            </a:r>
            <a:r>
              <a:rPr lang="fr-BE" altLang="fr-FR" sz="14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46" name="Text Box 1028"/>
          <p:cNvSpPr txBox="1">
            <a:spLocks noChangeArrowheads="1"/>
          </p:cNvSpPr>
          <p:nvPr/>
        </p:nvSpPr>
        <p:spPr bwMode="auto">
          <a:xfrm>
            <a:off x="1028700" y="2884488"/>
            <a:ext cx="838200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3%   3%</a:t>
            </a:r>
          </a:p>
        </p:txBody>
      </p:sp>
      <p:sp>
        <p:nvSpPr>
          <p:cNvPr id="47" name="Text Box 1032"/>
          <p:cNvSpPr txBox="1">
            <a:spLocks noChangeArrowheads="1"/>
          </p:cNvSpPr>
          <p:nvPr/>
        </p:nvSpPr>
        <p:spPr bwMode="auto">
          <a:xfrm>
            <a:off x="2557401" y="5175250"/>
            <a:ext cx="90499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48" name="Text Box 1033"/>
          <p:cNvSpPr txBox="1">
            <a:spLocks noChangeArrowheads="1"/>
          </p:cNvSpPr>
          <p:nvPr/>
        </p:nvSpPr>
        <p:spPr bwMode="auto">
          <a:xfrm>
            <a:off x="2590800" y="4806950"/>
            <a:ext cx="8382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3%   3%</a:t>
            </a:r>
          </a:p>
        </p:txBody>
      </p:sp>
      <p:sp>
        <p:nvSpPr>
          <p:cNvPr id="49" name="Text Box 1034"/>
          <p:cNvSpPr txBox="1">
            <a:spLocks noChangeArrowheads="1"/>
          </p:cNvSpPr>
          <p:nvPr/>
        </p:nvSpPr>
        <p:spPr bwMode="auto">
          <a:xfrm>
            <a:off x="1010444" y="3294063"/>
            <a:ext cx="874712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50" name="Text Box 1037"/>
          <p:cNvSpPr txBox="1">
            <a:spLocks noChangeArrowheads="1"/>
          </p:cNvSpPr>
          <p:nvPr/>
        </p:nvSpPr>
        <p:spPr bwMode="auto">
          <a:xfrm>
            <a:off x="6537599" y="3525285"/>
            <a:ext cx="8382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6%   8%</a:t>
            </a:r>
          </a:p>
        </p:txBody>
      </p:sp>
      <p:sp>
        <p:nvSpPr>
          <p:cNvPr id="51" name="Text Box 1039"/>
          <p:cNvSpPr txBox="1">
            <a:spLocks noChangeArrowheads="1"/>
          </p:cNvSpPr>
          <p:nvPr/>
        </p:nvSpPr>
        <p:spPr bwMode="auto">
          <a:xfrm>
            <a:off x="4381500" y="4899025"/>
            <a:ext cx="9144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52" name="Text Box 1040"/>
          <p:cNvSpPr txBox="1">
            <a:spLocks noChangeArrowheads="1"/>
          </p:cNvSpPr>
          <p:nvPr/>
        </p:nvSpPr>
        <p:spPr bwMode="auto">
          <a:xfrm>
            <a:off x="4381500" y="4525963"/>
            <a:ext cx="8382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3%   4%</a:t>
            </a:r>
          </a:p>
        </p:txBody>
      </p:sp>
      <p:sp>
        <p:nvSpPr>
          <p:cNvPr id="53" name="Text Box 1042"/>
          <p:cNvSpPr txBox="1">
            <a:spLocks noChangeArrowheads="1"/>
          </p:cNvSpPr>
          <p:nvPr/>
        </p:nvSpPr>
        <p:spPr bwMode="auto">
          <a:xfrm>
            <a:off x="4396797" y="2564311"/>
            <a:ext cx="883806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54" name="Text Box 1043"/>
          <p:cNvSpPr txBox="1">
            <a:spLocks noChangeArrowheads="1"/>
          </p:cNvSpPr>
          <p:nvPr/>
        </p:nvSpPr>
        <p:spPr bwMode="auto">
          <a:xfrm>
            <a:off x="4305300" y="2168525"/>
            <a:ext cx="9906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73%   72%</a:t>
            </a:r>
          </a:p>
        </p:txBody>
      </p:sp>
      <p:sp>
        <p:nvSpPr>
          <p:cNvPr id="55" name="Text Box 1045"/>
          <p:cNvSpPr txBox="1">
            <a:spLocks noChangeArrowheads="1"/>
          </p:cNvSpPr>
          <p:nvPr/>
        </p:nvSpPr>
        <p:spPr bwMode="auto">
          <a:xfrm>
            <a:off x="6553200" y="3921095"/>
            <a:ext cx="9144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56" name="AutoShape 1059"/>
          <p:cNvSpPr>
            <a:spLocks noChangeArrowheads="1"/>
          </p:cNvSpPr>
          <p:nvPr/>
        </p:nvSpPr>
        <p:spPr bwMode="auto">
          <a:xfrm>
            <a:off x="4419600" y="4000500"/>
            <a:ext cx="762000" cy="447675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Afrika</a:t>
            </a:r>
          </a:p>
        </p:txBody>
      </p:sp>
      <p:sp>
        <p:nvSpPr>
          <p:cNvPr id="57" name="AutoShape 1060"/>
          <p:cNvSpPr>
            <a:spLocks noChangeArrowheads="1"/>
          </p:cNvSpPr>
          <p:nvPr/>
        </p:nvSpPr>
        <p:spPr bwMode="auto">
          <a:xfrm>
            <a:off x="2362200" y="4038600"/>
            <a:ext cx="1295400" cy="685800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Zuid-Amerika</a:t>
            </a:r>
            <a:r>
              <a:rPr lang="fr-FR" altLang="fr-FR" sz="1000" b="1" dirty="0">
                <a:solidFill>
                  <a:schemeClr val="bg1"/>
                </a:solidFill>
              </a:rPr>
              <a:t>/ </a:t>
            </a:r>
            <a:r>
              <a:rPr lang="fr-FR" altLang="fr-FR" sz="1000" b="1" dirty="0" err="1">
                <a:solidFill>
                  <a:schemeClr val="bg1"/>
                </a:solidFill>
              </a:rPr>
              <a:t>Caraïben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58" name="AutoShape 1061"/>
          <p:cNvSpPr>
            <a:spLocks noChangeArrowheads="1"/>
          </p:cNvSpPr>
          <p:nvPr/>
        </p:nvSpPr>
        <p:spPr bwMode="auto">
          <a:xfrm>
            <a:off x="762000" y="2352675"/>
            <a:ext cx="1295400" cy="457200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Noord-</a:t>
            </a:r>
            <a:r>
              <a:rPr lang="fr-FR" altLang="fr-FR" sz="1000" b="1" dirty="0" err="1">
                <a:solidFill>
                  <a:schemeClr val="bg1"/>
                </a:solidFill>
              </a:rPr>
              <a:t>Amerika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59" name="AutoShape 1056"/>
          <p:cNvSpPr>
            <a:spLocks noChangeArrowheads="1"/>
          </p:cNvSpPr>
          <p:nvPr/>
        </p:nvSpPr>
        <p:spPr bwMode="auto">
          <a:xfrm>
            <a:off x="4419600" y="1638300"/>
            <a:ext cx="762000" cy="457200"/>
          </a:xfrm>
          <a:prstGeom prst="flowChartPunchedTape">
            <a:avLst/>
          </a:prstGeom>
          <a:solidFill>
            <a:srgbClr val="246E65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Europa</a:t>
            </a:r>
          </a:p>
        </p:txBody>
      </p:sp>
      <p:sp>
        <p:nvSpPr>
          <p:cNvPr id="60" name="Text Box 1048"/>
          <p:cNvSpPr txBox="1">
            <a:spLocks noChangeArrowheads="1"/>
          </p:cNvSpPr>
          <p:nvPr/>
        </p:nvSpPr>
        <p:spPr bwMode="auto">
          <a:xfrm>
            <a:off x="122159" y="4622026"/>
            <a:ext cx="160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400" b="1" dirty="0">
                <a:solidFill>
                  <a:schemeClr val="tx2"/>
                </a:solidFill>
              </a:rPr>
              <a:t>In </a:t>
            </a:r>
            <a:r>
              <a:rPr lang="fr-FR" altLang="fr-FR" sz="1400" b="1" dirty="0" err="1">
                <a:solidFill>
                  <a:schemeClr val="tx2"/>
                </a:solidFill>
              </a:rPr>
              <a:t>eigen</a:t>
            </a:r>
            <a:r>
              <a:rPr lang="fr-FR" altLang="fr-FR" sz="1400" b="1" dirty="0">
                <a:solidFill>
                  <a:schemeClr val="tx2"/>
                </a:solidFill>
              </a:rPr>
              <a:t> land</a:t>
            </a:r>
          </a:p>
        </p:txBody>
      </p:sp>
      <p:sp>
        <p:nvSpPr>
          <p:cNvPr id="61" name="Oval 60"/>
          <p:cNvSpPr/>
          <p:nvPr/>
        </p:nvSpPr>
        <p:spPr>
          <a:xfrm>
            <a:off x="206218" y="4502710"/>
            <a:ext cx="1432082" cy="1018033"/>
          </a:xfrm>
          <a:prstGeom prst="ellipse">
            <a:avLst/>
          </a:prstGeom>
          <a:noFill/>
          <a:ln>
            <a:solidFill>
              <a:schemeClr val="accent4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2" name="AutoShape 1054"/>
          <p:cNvSpPr>
            <a:spLocks noChangeArrowheads="1"/>
          </p:cNvSpPr>
          <p:nvPr/>
        </p:nvSpPr>
        <p:spPr bwMode="auto">
          <a:xfrm>
            <a:off x="246062" y="1197498"/>
            <a:ext cx="1354138" cy="56185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accent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00" b="1" dirty="0" err="1">
                <a:solidFill>
                  <a:schemeClr val="tx2"/>
                </a:solidFill>
              </a:rPr>
              <a:t>Meerdere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antwoorden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mogelijk</a:t>
            </a:r>
            <a:endParaRPr lang="fr-FR" altLang="fr-FR" sz="900" b="1" dirty="0">
              <a:solidFill>
                <a:schemeClr val="tx2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6173" y="5102246"/>
            <a:ext cx="1094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</a:rPr>
              <a:t>36% (-1pt)</a:t>
            </a:r>
          </a:p>
        </p:txBody>
      </p:sp>
      <p:sp>
        <p:nvSpPr>
          <p:cNvPr id="64" name="AutoShape 1058"/>
          <p:cNvSpPr>
            <a:spLocks noChangeArrowheads="1"/>
          </p:cNvSpPr>
          <p:nvPr/>
        </p:nvSpPr>
        <p:spPr bwMode="auto">
          <a:xfrm>
            <a:off x="6317792" y="2780834"/>
            <a:ext cx="1277815" cy="643111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Midden-Oosten</a:t>
            </a:r>
            <a:r>
              <a:rPr lang="fr-FR" altLang="fr-FR" sz="1000" b="1" dirty="0">
                <a:solidFill>
                  <a:schemeClr val="bg1"/>
                </a:solidFill>
              </a:rPr>
              <a:t>/ </a:t>
            </a:r>
            <a:r>
              <a:rPr lang="fr-FR" altLang="fr-FR" sz="1000" b="1" dirty="0" err="1">
                <a:solidFill>
                  <a:schemeClr val="bg1"/>
                </a:solidFill>
              </a:rPr>
              <a:t>Azië</a:t>
            </a:r>
            <a:r>
              <a:rPr lang="fr-FR" altLang="fr-FR" sz="1000" b="1" dirty="0">
                <a:solidFill>
                  <a:schemeClr val="bg1"/>
                </a:solidFill>
              </a:rPr>
              <a:t>/Pacific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529231" cy="64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0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17253" y="336437"/>
            <a:ext cx="8386686" cy="557458"/>
          </a:xfrm>
        </p:spPr>
        <p:txBody>
          <a:bodyPr/>
          <a:lstStyle/>
          <a:p>
            <a:r>
              <a:rPr lang="fr-FR" altLang="fr-FR" sz="2400" b="1" dirty="0" err="1"/>
              <a:t>Waar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gaan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Europeanen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deze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zomer</a:t>
            </a:r>
            <a:r>
              <a:rPr lang="fr-FR" altLang="fr-FR" sz="2400" b="1" dirty="0"/>
              <a:t> met </a:t>
            </a:r>
            <a:r>
              <a:rPr lang="fr-FR" altLang="fr-FR" sz="2400" b="1" dirty="0" err="1"/>
              <a:t>vakantie</a:t>
            </a:r>
            <a:r>
              <a:rPr lang="fr-FR" altLang="fr-FR" sz="2400" b="1" dirty="0"/>
              <a:t> 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32" name="Titre 29"/>
          <p:cNvSpPr txBox="1">
            <a:spLocks/>
          </p:cNvSpPr>
          <p:nvPr/>
        </p:nvSpPr>
        <p:spPr>
          <a:xfrm>
            <a:off x="317253" y="893895"/>
            <a:ext cx="8386686" cy="5574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000" b="0" i="0" kern="1200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FR" altLang="fr-FR" sz="2400" b="1" dirty="0" err="1"/>
              <a:t>Bestemmingen</a:t>
            </a:r>
            <a:r>
              <a:rPr lang="fr-FR" altLang="fr-FR" sz="2400" b="1" dirty="0"/>
              <a:t> in het </a:t>
            </a:r>
            <a:r>
              <a:rPr lang="fr-FR" altLang="fr-FR" sz="2400" b="1" dirty="0" err="1"/>
              <a:t>buitenland</a:t>
            </a:r>
            <a:endParaRPr lang="fr-FR" altLang="fr-FR" sz="2400" b="1" dirty="0"/>
          </a:p>
        </p:txBody>
      </p:sp>
      <p:grpSp>
        <p:nvGrpSpPr>
          <p:cNvPr id="159" name="Groupe 95"/>
          <p:cNvGrpSpPr/>
          <p:nvPr/>
        </p:nvGrpSpPr>
        <p:grpSpPr>
          <a:xfrm>
            <a:off x="6111591" y="2293597"/>
            <a:ext cx="3010814" cy="2322171"/>
            <a:chOff x="7495333" y="3087835"/>
            <a:chExt cx="1830389" cy="1452563"/>
          </a:xfrm>
        </p:grpSpPr>
        <p:sp>
          <p:nvSpPr>
            <p:cNvPr id="160" name="Freeform 507"/>
            <p:cNvSpPr>
              <a:spLocks/>
            </p:cNvSpPr>
            <p:nvPr/>
          </p:nvSpPr>
          <p:spPr bwMode="auto">
            <a:xfrm>
              <a:off x="7817597" y="3087835"/>
              <a:ext cx="1508125" cy="1047750"/>
            </a:xfrm>
            <a:custGeom>
              <a:avLst/>
              <a:gdLst>
                <a:gd name="T0" fmla="*/ 2147483647 w 950"/>
                <a:gd name="T1" fmla="*/ 2147483647 h 660"/>
                <a:gd name="T2" fmla="*/ 2147483647 w 950"/>
                <a:gd name="T3" fmla="*/ 2147483647 h 660"/>
                <a:gd name="T4" fmla="*/ 2147483647 w 950"/>
                <a:gd name="T5" fmla="*/ 2147483647 h 660"/>
                <a:gd name="T6" fmla="*/ 2147483647 w 950"/>
                <a:gd name="T7" fmla="*/ 2147483647 h 660"/>
                <a:gd name="T8" fmla="*/ 2147483647 w 950"/>
                <a:gd name="T9" fmla="*/ 2147483647 h 660"/>
                <a:gd name="T10" fmla="*/ 2147483647 w 950"/>
                <a:gd name="T11" fmla="*/ 2147483647 h 660"/>
                <a:gd name="T12" fmla="*/ 2147483647 w 950"/>
                <a:gd name="T13" fmla="*/ 2147483647 h 660"/>
                <a:gd name="T14" fmla="*/ 2147483647 w 950"/>
                <a:gd name="T15" fmla="*/ 2147483647 h 660"/>
                <a:gd name="T16" fmla="*/ 2147483647 w 950"/>
                <a:gd name="T17" fmla="*/ 2147483647 h 660"/>
                <a:gd name="T18" fmla="*/ 2147483647 w 950"/>
                <a:gd name="T19" fmla="*/ 2147483647 h 660"/>
                <a:gd name="T20" fmla="*/ 2147483647 w 950"/>
                <a:gd name="T21" fmla="*/ 2147483647 h 660"/>
                <a:gd name="T22" fmla="*/ 2147483647 w 950"/>
                <a:gd name="T23" fmla="*/ 2147483647 h 660"/>
                <a:gd name="T24" fmla="*/ 2147483647 w 950"/>
                <a:gd name="T25" fmla="*/ 2147483647 h 660"/>
                <a:gd name="T26" fmla="*/ 2147483647 w 950"/>
                <a:gd name="T27" fmla="*/ 2147483647 h 660"/>
                <a:gd name="T28" fmla="*/ 2147483647 w 950"/>
                <a:gd name="T29" fmla="*/ 2147483647 h 660"/>
                <a:gd name="T30" fmla="*/ 2147483647 w 950"/>
                <a:gd name="T31" fmla="*/ 2147483647 h 660"/>
                <a:gd name="T32" fmla="*/ 2147483647 w 950"/>
                <a:gd name="T33" fmla="*/ 2147483647 h 660"/>
                <a:gd name="T34" fmla="*/ 2147483647 w 950"/>
                <a:gd name="T35" fmla="*/ 2147483647 h 660"/>
                <a:gd name="T36" fmla="*/ 2147483647 w 950"/>
                <a:gd name="T37" fmla="*/ 2147483647 h 660"/>
                <a:gd name="T38" fmla="*/ 2147483647 w 950"/>
                <a:gd name="T39" fmla="*/ 2147483647 h 660"/>
                <a:gd name="T40" fmla="*/ 2147483647 w 950"/>
                <a:gd name="T41" fmla="*/ 2147483647 h 660"/>
                <a:gd name="T42" fmla="*/ 2147483647 w 950"/>
                <a:gd name="T43" fmla="*/ 2147483647 h 660"/>
                <a:gd name="T44" fmla="*/ 2147483647 w 950"/>
                <a:gd name="T45" fmla="*/ 2147483647 h 660"/>
                <a:gd name="T46" fmla="*/ 2147483647 w 950"/>
                <a:gd name="T47" fmla="*/ 2147483647 h 660"/>
                <a:gd name="T48" fmla="*/ 2147483647 w 950"/>
                <a:gd name="T49" fmla="*/ 2147483647 h 660"/>
                <a:gd name="T50" fmla="*/ 2147483647 w 950"/>
                <a:gd name="T51" fmla="*/ 2147483647 h 660"/>
                <a:gd name="T52" fmla="*/ 2147483647 w 950"/>
                <a:gd name="T53" fmla="*/ 2147483647 h 660"/>
                <a:gd name="T54" fmla="*/ 2147483647 w 950"/>
                <a:gd name="T55" fmla="*/ 2147483647 h 660"/>
                <a:gd name="T56" fmla="*/ 2147483647 w 950"/>
                <a:gd name="T57" fmla="*/ 2147483647 h 660"/>
                <a:gd name="T58" fmla="*/ 2147483647 w 950"/>
                <a:gd name="T59" fmla="*/ 2147483647 h 660"/>
                <a:gd name="T60" fmla="*/ 2147483647 w 950"/>
                <a:gd name="T61" fmla="*/ 2147483647 h 660"/>
                <a:gd name="T62" fmla="*/ 2147483647 w 950"/>
                <a:gd name="T63" fmla="*/ 2147483647 h 660"/>
                <a:gd name="T64" fmla="*/ 2147483647 w 950"/>
                <a:gd name="T65" fmla="*/ 2147483647 h 660"/>
                <a:gd name="T66" fmla="*/ 2147483647 w 950"/>
                <a:gd name="T67" fmla="*/ 2147483647 h 660"/>
                <a:gd name="T68" fmla="*/ 2147483647 w 950"/>
                <a:gd name="T69" fmla="*/ 2147483647 h 660"/>
                <a:gd name="T70" fmla="*/ 2147483647 w 950"/>
                <a:gd name="T71" fmla="*/ 2147483647 h 660"/>
                <a:gd name="T72" fmla="*/ 2147483647 w 950"/>
                <a:gd name="T73" fmla="*/ 2147483647 h 660"/>
                <a:gd name="T74" fmla="*/ 2147483647 w 950"/>
                <a:gd name="T75" fmla="*/ 2147483647 h 660"/>
                <a:gd name="T76" fmla="*/ 2147483647 w 950"/>
                <a:gd name="T77" fmla="*/ 2147483647 h 660"/>
                <a:gd name="T78" fmla="*/ 2147483647 w 950"/>
                <a:gd name="T79" fmla="*/ 2147483647 h 660"/>
                <a:gd name="T80" fmla="*/ 2147483647 w 950"/>
                <a:gd name="T81" fmla="*/ 2147483647 h 660"/>
                <a:gd name="T82" fmla="*/ 2147483647 w 950"/>
                <a:gd name="T83" fmla="*/ 2147483647 h 660"/>
                <a:gd name="T84" fmla="*/ 2147483647 w 950"/>
                <a:gd name="T85" fmla="*/ 2147483647 h 660"/>
                <a:gd name="T86" fmla="*/ 2147483647 w 950"/>
                <a:gd name="T87" fmla="*/ 2147483647 h 660"/>
                <a:gd name="T88" fmla="*/ 2147483647 w 950"/>
                <a:gd name="T89" fmla="*/ 2147483647 h 660"/>
                <a:gd name="T90" fmla="*/ 2147483647 w 950"/>
                <a:gd name="T91" fmla="*/ 2147483647 h 660"/>
                <a:gd name="T92" fmla="*/ 2147483647 w 950"/>
                <a:gd name="T93" fmla="*/ 2147483647 h 660"/>
                <a:gd name="T94" fmla="*/ 2147483647 w 950"/>
                <a:gd name="T95" fmla="*/ 2147483647 h 660"/>
                <a:gd name="T96" fmla="*/ 2147483647 w 950"/>
                <a:gd name="T97" fmla="*/ 2147483647 h 660"/>
                <a:gd name="T98" fmla="*/ 2147483647 w 950"/>
                <a:gd name="T99" fmla="*/ 2147483647 h 660"/>
                <a:gd name="T100" fmla="*/ 2147483647 w 950"/>
                <a:gd name="T101" fmla="*/ 2147483647 h 660"/>
                <a:gd name="T102" fmla="*/ 2147483647 w 950"/>
                <a:gd name="T103" fmla="*/ 2147483647 h 660"/>
                <a:gd name="T104" fmla="*/ 2147483647 w 950"/>
                <a:gd name="T105" fmla="*/ 2147483647 h 660"/>
                <a:gd name="T106" fmla="*/ 2147483647 w 950"/>
                <a:gd name="T107" fmla="*/ 2147483647 h 660"/>
                <a:gd name="T108" fmla="*/ 2147483647 w 950"/>
                <a:gd name="T109" fmla="*/ 2147483647 h 660"/>
                <a:gd name="T110" fmla="*/ 2147483647 w 950"/>
                <a:gd name="T111" fmla="*/ 2147483647 h 660"/>
                <a:gd name="T112" fmla="*/ 2147483647 w 950"/>
                <a:gd name="T113" fmla="*/ 2147483647 h 660"/>
                <a:gd name="T114" fmla="*/ 2147483647 w 950"/>
                <a:gd name="T115" fmla="*/ 2147483647 h 660"/>
                <a:gd name="T116" fmla="*/ 2147483647 w 950"/>
                <a:gd name="T117" fmla="*/ 2147483647 h 660"/>
                <a:gd name="T118" fmla="*/ 2147483647 w 950"/>
                <a:gd name="T119" fmla="*/ 2147483647 h 660"/>
                <a:gd name="T120" fmla="*/ 2147483647 w 950"/>
                <a:gd name="T121" fmla="*/ 2147483647 h 6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0"/>
                <a:gd name="T184" fmla="*/ 0 h 660"/>
                <a:gd name="T185" fmla="*/ 950 w 950"/>
                <a:gd name="T186" fmla="*/ 660 h 6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0" h="660">
                  <a:moveTo>
                    <a:pt x="890" y="118"/>
                  </a:moveTo>
                  <a:lnTo>
                    <a:pt x="890" y="118"/>
                  </a:lnTo>
                  <a:lnTo>
                    <a:pt x="880" y="98"/>
                  </a:lnTo>
                  <a:lnTo>
                    <a:pt x="840" y="88"/>
                  </a:lnTo>
                  <a:lnTo>
                    <a:pt x="792" y="0"/>
                  </a:lnTo>
                  <a:lnTo>
                    <a:pt x="746" y="0"/>
                  </a:lnTo>
                  <a:lnTo>
                    <a:pt x="732" y="24"/>
                  </a:lnTo>
                  <a:lnTo>
                    <a:pt x="702" y="78"/>
                  </a:lnTo>
                  <a:lnTo>
                    <a:pt x="672" y="78"/>
                  </a:lnTo>
                  <a:lnTo>
                    <a:pt x="668" y="88"/>
                  </a:lnTo>
                  <a:lnTo>
                    <a:pt x="668" y="90"/>
                  </a:lnTo>
                  <a:lnTo>
                    <a:pt x="670" y="90"/>
                  </a:lnTo>
                  <a:lnTo>
                    <a:pt x="672" y="90"/>
                  </a:lnTo>
                  <a:lnTo>
                    <a:pt x="672" y="92"/>
                  </a:lnTo>
                  <a:lnTo>
                    <a:pt x="674" y="92"/>
                  </a:lnTo>
                  <a:lnTo>
                    <a:pt x="676" y="92"/>
                  </a:lnTo>
                  <a:lnTo>
                    <a:pt x="676" y="94"/>
                  </a:lnTo>
                  <a:lnTo>
                    <a:pt x="678" y="94"/>
                  </a:lnTo>
                  <a:lnTo>
                    <a:pt x="676" y="94"/>
                  </a:lnTo>
                  <a:lnTo>
                    <a:pt x="676" y="92"/>
                  </a:lnTo>
                  <a:lnTo>
                    <a:pt x="674" y="92"/>
                  </a:lnTo>
                  <a:lnTo>
                    <a:pt x="672" y="92"/>
                  </a:lnTo>
                  <a:lnTo>
                    <a:pt x="672" y="90"/>
                  </a:lnTo>
                  <a:lnTo>
                    <a:pt x="670" y="90"/>
                  </a:lnTo>
                  <a:lnTo>
                    <a:pt x="668" y="90"/>
                  </a:lnTo>
                  <a:lnTo>
                    <a:pt x="668" y="88"/>
                  </a:lnTo>
                  <a:lnTo>
                    <a:pt x="658" y="108"/>
                  </a:lnTo>
                  <a:lnTo>
                    <a:pt x="658" y="132"/>
                  </a:lnTo>
                  <a:lnTo>
                    <a:pt x="702" y="138"/>
                  </a:lnTo>
                  <a:lnTo>
                    <a:pt x="712" y="158"/>
                  </a:lnTo>
                  <a:lnTo>
                    <a:pt x="668" y="172"/>
                  </a:lnTo>
                  <a:lnTo>
                    <a:pt x="632" y="188"/>
                  </a:lnTo>
                  <a:lnTo>
                    <a:pt x="598" y="202"/>
                  </a:lnTo>
                  <a:lnTo>
                    <a:pt x="588" y="236"/>
                  </a:lnTo>
                  <a:lnTo>
                    <a:pt x="534" y="242"/>
                  </a:lnTo>
                  <a:lnTo>
                    <a:pt x="480" y="276"/>
                  </a:lnTo>
                  <a:lnTo>
                    <a:pt x="430" y="252"/>
                  </a:lnTo>
                  <a:lnTo>
                    <a:pt x="370" y="246"/>
                  </a:lnTo>
                  <a:lnTo>
                    <a:pt x="326" y="202"/>
                  </a:lnTo>
                  <a:lnTo>
                    <a:pt x="262" y="182"/>
                  </a:lnTo>
                  <a:lnTo>
                    <a:pt x="256" y="132"/>
                  </a:lnTo>
                  <a:lnTo>
                    <a:pt x="226" y="118"/>
                  </a:lnTo>
                  <a:lnTo>
                    <a:pt x="222" y="114"/>
                  </a:lnTo>
                  <a:lnTo>
                    <a:pt x="220" y="116"/>
                  </a:lnTo>
                  <a:lnTo>
                    <a:pt x="218" y="120"/>
                  </a:lnTo>
                  <a:lnTo>
                    <a:pt x="218" y="122"/>
                  </a:lnTo>
                  <a:lnTo>
                    <a:pt x="218" y="124"/>
                  </a:lnTo>
                  <a:lnTo>
                    <a:pt x="218" y="122"/>
                  </a:lnTo>
                  <a:lnTo>
                    <a:pt x="218" y="120"/>
                  </a:lnTo>
                  <a:lnTo>
                    <a:pt x="222" y="114"/>
                  </a:lnTo>
                  <a:lnTo>
                    <a:pt x="218" y="108"/>
                  </a:lnTo>
                  <a:lnTo>
                    <a:pt x="208" y="114"/>
                  </a:lnTo>
                  <a:lnTo>
                    <a:pt x="208" y="124"/>
                  </a:lnTo>
                  <a:lnTo>
                    <a:pt x="208" y="114"/>
                  </a:lnTo>
                  <a:lnTo>
                    <a:pt x="192" y="118"/>
                  </a:lnTo>
                  <a:lnTo>
                    <a:pt x="182" y="148"/>
                  </a:lnTo>
                  <a:lnTo>
                    <a:pt x="142" y="142"/>
                  </a:lnTo>
                  <a:lnTo>
                    <a:pt x="132" y="192"/>
                  </a:lnTo>
                  <a:lnTo>
                    <a:pt x="98" y="198"/>
                  </a:lnTo>
                  <a:lnTo>
                    <a:pt x="88" y="256"/>
                  </a:lnTo>
                  <a:lnTo>
                    <a:pt x="68" y="276"/>
                  </a:lnTo>
                  <a:lnTo>
                    <a:pt x="44" y="296"/>
                  </a:lnTo>
                  <a:lnTo>
                    <a:pt x="4" y="306"/>
                  </a:lnTo>
                  <a:lnTo>
                    <a:pt x="0" y="326"/>
                  </a:lnTo>
                  <a:lnTo>
                    <a:pt x="10" y="334"/>
                  </a:lnTo>
                  <a:lnTo>
                    <a:pt x="14" y="350"/>
                  </a:lnTo>
                  <a:lnTo>
                    <a:pt x="4" y="354"/>
                  </a:lnTo>
                  <a:lnTo>
                    <a:pt x="14" y="364"/>
                  </a:lnTo>
                  <a:lnTo>
                    <a:pt x="30" y="370"/>
                  </a:lnTo>
                  <a:lnTo>
                    <a:pt x="44" y="390"/>
                  </a:lnTo>
                  <a:lnTo>
                    <a:pt x="64" y="390"/>
                  </a:lnTo>
                  <a:lnTo>
                    <a:pt x="94" y="390"/>
                  </a:lnTo>
                  <a:lnTo>
                    <a:pt x="98" y="398"/>
                  </a:lnTo>
                  <a:lnTo>
                    <a:pt x="78" y="428"/>
                  </a:lnTo>
                  <a:lnTo>
                    <a:pt x="84" y="444"/>
                  </a:lnTo>
                  <a:lnTo>
                    <a:pt x="74" y="458"/>
                  </a:lnTo>
                  <a:lnTo>
                    <a:pt x="84" y="478"/>
                  </a:lnTo>
                  <a:lnTo>
                    <a:pt x="108" y="488"/>
                  </a:lnTo>
                  <a:lnTo>
                    <a:pt x="104" y="492"/>
                  </a:lnTo>
                  <a:lnTo>
                    <a:pt x="114" y="492"/>
                  </a:lnTo>
                  <a:lnTo>
                    <a:pt x="148" y="508"/>
                  </a:lnTo>
                  <a:lnTo>
                    <a:pt x="178" y="522"/>
                  </a:lnTo>
                  <a:lnTo>
                    <a:pt x="208" y="528"/>
                  </a:lnTo>
                  <a:lnTo>
                    <a:pt x="218" y="536"/>
                  </a:lnTo>
                  <a:lnTo>
                    <a:pt x="226" y="536"/>
                  </a:lnTo>
                  <a:lnTo>
                    <a:pt x="242" y="546"/>
                  </a:lnTo>
                  <a:lnTo>
                    <a:pt x="262" y="546"/>
                  </a:lnTo>
                  <a:lnTo>
                    <a:pt x="282" y="546"/>
                  </a:lnTo>
                  <a:lnTo>
                    <a:pt x="296" y="528"/>
                  </a:lnTo>
                  <a:lnTo>
                    <a:pt x="316" y="512"/>
                  </a:lnTo>
                  <a:lnTo>
                    <a:pt x="340" y="512"/>
                  </a:lnTo>
                  <a:lnTo>
                    <a:pt x="360" y="528"/>
                  </a:lnTo>
                  <a:lnTo>
                    <a:pt x="370" y="528"/>
                  </a:lnTo>
                  <a:lnTo>
                    <a:pt x="380" y="532"/>
                  </a:lnTo>
                  <a:lnTo>
                    <a:pt x="386" y="556"/>
                  </a:lnTo>
                  <a:lnTo>
                    <a:pt x="376" y="586"/>
                  </a:lnTo>
                  <a:lnTo>
                    <a:pt x="376" y="596"/>
                  </a:lnTo>
                  <a:lnTo>
                    <a:pt x="390" y="600"/>
                  </a:lnTo>
                  <a:lnTo>
                    <a:pt x="400" y="616"/>
                  </a:lnTo>
                  <a:lnTo>
                    <a:pt x="400" y="626"/>
                  </a:lnTo>
                  <a:lnTo>
                    <a:pt x="424" y="636"/>
                  </a:lnTo>
                  <a:lnTo>
                    <a:pt x="420" y="640"/>
                  </a:lnTo>
                  <a:lnTo>
                    <a:pt x="444" y="636"/>
                  </a:lnTo>
                  <a:lnTo>
                    <a:pt x="450" y="616"/>
                  </a:lnTo>
                  <a:lnTo>
                    <a:pt x="500" y="616"/>
                  </a:lnTo>
                  <a:lnTo>
                    <a:pt x="518" y="630"/>
                  </a:lnTo>
                  <a:lnTo>
                    <a:pt x="524" y="646"/>
                  </a:lnTo>
                  <a:lnTo>
                    <a:pt x="534" y="640"/>
                  </a:lnTo>
                  <a:lnTo>
                    <a:pt x="568" y="660"/>
                  </a:lnTo>
                  <a:lnTo>
                    <a:pt x="568" y="646"/>
                  </a:lnTo>
                  <a:lnTo>
                    <a:pt x="608" y="630"/>
                  </a:lnTo>
                  <a:lnTo>
                    <a:pt x="612" y="626"/>
                  </a:lnTo>
                  <a:lnTo>
                    <a:pt x="622" y="620"/>
                  </a:lnTo>
                  <a:lnTo>
                    <a:pt x="632" y="626"/>
                  </a:lnTo>
                  <a:lnTo>
                    <a:pt x="652" y="616"/>
                  </a:lnTo>
                  <a:lnTo>
                    <a:pt x="678" y="600"/>
                  </a:lnTo>
                  <a:lnTo>
                    <a:pt x="702" y="582"/>
                  </a:lnTo>
                  <a:lnTo>
                    <a:pt x="712" y="562"/>
                  </a:lnTo>
                  <a:lnTo>
                    <a:pt x="726" y="542"/>
                  </a:lnTo>
                  <a:lnTo>
                    <a:pt x="742" y="512"/>
                  </a:lnTo>
                  <a:lnTo>
                    <a:pt x="742" y="498"/>
                  </a:lnTo>
                  <a:lnTo>
                    <a:pt x="736" y="488"/>
                  </a:lnTo>
                  <a:lnTo>
                    <a:pt x="742" y="472"/>
                  </a:lnTo>
                  <a:lnTo>
                    <a:pt x="736" y="454"/>
                  </a:lnTo>
                  <a:lnTo>
                    <a:pt x="712" y="404"/>
                  </a:lnTo>
                  <a:lnTo>
                    <a:pt x="716" y="398"/>
                  </a:lnTo>
                  <a:lnTo>
                    <a:pt x="736" y="374"/>
                  </a:lnTo>
                  <a:lnTo>
                    <a:pt x="752" y="370"/>
                  </a:lnTo>
                  <a:lnTo>
                    <a:pt x="754" y="368"/>
                  </a:lnTo>
                  <a:lnTo>
                    <a:pt x="754" y="364"/>
                  </a:lnTo>
                  <a:lnTo>
                    <a:pt x="752" y="360"/>
                  </a:lnTo>
                  <a:lnTo>
                    <a:pt x="726" y="354"/>
                  </a:lnTo>
                  <a:lnTo>
                    <a:pt x="712" y="360"/>
                  </a:lnTo>
                  <a:lnTo>
                    <a:pt x="702" y="354"/>
                  </a:lnTo>
                  <a:lnTo>
                    <a:pt x="692" y="340"/>
                  </a:lnTo>
                  <a:lnTo>
                    <a:pt x="682" y="330"/>
                  </a:lnTo>
                  <a:lnTo>
                    <a:pt x="706" y="320"/>
                  </a:lnTo>
                  <a:lnTo>
                    <a:pt x="722" y="306"/>
                  </a:lnTo>
                  <a:lnTo>
                    <a:pt x="746" y="290"/>
                  </a:lnTo>
                  <a:lnTo>
                    <a:pt x="756" y="290"/>
                  </a:lnTo>
                  <a:lnTo>
                    <a:pt x="742" y="310"/>
                  </a:lnTo>
                  <a:lnTo>
                    <a:pt x="752" y="320"/>
                  </a:lnTo>
                  <a:lnTo>
                    <a:pt x="762" y="316"/>
                  </a:lnTo>
                  <a:lnTo>
                    <a:pt x="786" y="306"/>
                  </a:lnTo>
                  <a:lnTo>
                    <a:pt x="792" y="284"/>
                  </a:lnTo>
                  <a:lnTo>
                    <a:pt x="806" y="272"/>
                  </a:lnTo>
                  <a:lnTo>
                    <a:pt x="820" y="282"/>
                  </a:lnTo>
                  <a:lnTo>
                    <a:pt x="818" y="262"/>
                  </a:lnTo>
                  <a:lnTo>
                    <a:pt x="838" y="250"/>
                  </a:lnTo>
                  <a:lnTo>
                    <a:pt x="864" y="254"/>
                  </a:lnTo>
                  <a:lnTo>
                    <a:pt x="876" y="246"/>
                  </a:lnTo>
                  <a:lnTo>
                    <a:pt x="890" y="252"/>
                  </a:lnTo>
                  <a:lnTo>
                    <a:pt x="900" y="198"/>
                  </a:lnTo>
                  <a:lnTo>
                    <a:pt x="924" y="192"/>
                  </a:lnTo>
                  <a:lnTo>
                    <a:pt x="950" y="118"/>
                  </a:lnTo>
                  <a:lnTo>
                    <a:pt x="890" y="118"/>
                  </a:lnTo>
                  <a:close/>
                </a:path>
              </a:pathLst>
            </a:custGeom>
            <a:solidFill>
              <a:srgbClr val="CFD1D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333"/>
            <p:cNvSpPr>
              <a:spLocks/>
            </p:cNvSpPr>
            <p:nvPr/>
          </p:nvSpPr>
          <p:spPr bwMode="auto">
            <a:xfrm>
              <a:off x="8168434" y="3135461"/>
              <a:ext cx="777875" cy="390525"/>
            </a:xfrm>
            <a:custGeom>
              <a:avLst/>
              <a:gdLst>
                <a:gd name="T0" fmla="*/ 2147483647 w 595"/>
                <a:gd name="T1" fmla="*/ 2147483647 h 301"/>
                <a:gd name="T2" fmla="*/ 2147483647 w 595"/>
                <a:gd name="T3" fmla="*/ 2147483647 h 301"/>
                <a:gd name="T4" fmla="*/ 2147483647 w 595"/>
                <a:gd name="T5" fmla="*/ 2147483647 h 301"/>
                <a:gd name="T6" fmla="*/ 2147483647 w 595"/>
                <a:gd name="T7" fmla="*/ 2147483647 h 301"/>
                <a:gd name="T8" fmla="*/ 2147483647 w 595"/>
                <a:gd name="T9" fmla="*/ 2147483647 h 301"/>
                <a:gd name="T10" fmla="*/ 2147483647 w 595"/>
                <a:gd name="T11" fmla="*/ 2147483647 h 301"/>
                <a:gd name="T12" fmla="*/ 2147483647 w 595"/>
                <a:gd name="T13" fmla="*/ 2147483647 h 301"/>
                <a:gd name="T14" fmla="*/ 2147483647 w 595"/>
                <a:gd name="T15" fmla="*/ 2147483647 h 301"/>
                <a:gd name="T16" fmla="*/ 2147483647 w 595"/>
                <a:gd name="T17" fmla="*/ 2147483647 h 301"/>
                <a:gd name="T18" fmla="*/ 2147483647 w 595"/>
                <a:gd name="T19" fmla="*/ 2147483647 h 301"/>
                <a:gd name="T20" fmla="*/ 2147483647 w 595"/>
                <a:gd name="T21" fmla="*/ 2147483647 h 301"/>
                <a:gd name="T22" fmla="*/ 2147483647 w 595"/>
                <a:gd name="T23" fmla="*/ 2147483647 h 301"/>
                <a:gd name="T24" fmla="*/ 2147483647 w 595"/>
                <a:gd name="T25" fmla="*/ 2147483647 h 301"/>
                <a:gd name="T26" fmla="*/ 2147483647 w 595"/>
                <a:gd name="T27" fmla="*/ 2147483647 h 301"/>
                <a:gd name="T28" fmla="*/ 2147483647 w 595"/>
                <a:gd name="T29" fmla="*/ 2147483647 h 301"/>
                <a:gd name="T30" fmla="*/ 2147483647 w 595"/>
                <a:gd name="T31" fmla="*/ 2147483647 h 301"/>
                <a:gd name="T32" fmla="*/ 2147483647 w 595"/>
                <a:gd name="T33" fmla="*/ 2147483647 h 301"/>
                <a:gd name="T34" fmla="*/ 2147483647 w 595"/>
                <a:gd name="T35" fmla="*/ 2147483647 h 301"/>
                <a:gd name="T36" fmla="*/ 2147483647 w 595"/>
                <a:gd name="T37" fmla="*/ 2147483647 h 301"/>
                <a:gd name="T38" fmla="*/ 2147483647 w 595"/>
                <a:gd name="T39" fmla="*/ 2147483647 h 301"/>
                <a:gd name="T40" fmla="*/ 2147483647 w 595"/>
                <a:gd name="T41" fmla="*/ 2147483647 h 301"/>
                <a:gd name="T42" fmla="*/ 2147483647 w 595"/>
                <a:gd name="T43" fmla="*/ 0 h 301"/>
                <a:gd name="T44" fmla="*/ 2147483647 w 595"/>
                <a:gd name="T45" fmla="*/ 2147483647 h 301"/>
                <a:gd name="T46" fmla="*/ 2147483647 w 595"/>
                <a:gd name="T47" fmla="*/ 2147483647 h 301"/>
                <a:gd name="T48" fmla="*/ 2147483647 w 595"/>
                <a:gd name="T49" fmla="*/ 2147483647 h 301"/>
                <a:gd name="T50" fmla="*/ 2147483647 w 595"/>
                <a:gd name="T51" fmla="*/ 2147483647 h 301"/>
                <a:gd name="T52" fmla="*/ 2147483647 w 595"/>
                <a:gd name="T53" fmla="*/ 2147483647 h 301"/>
                <a:gd name="T54" fmla="*/ 0 w 595"/>
                <a:gd name="T55" fmla="*/ 2147483647 h 301"/>
                <a:gd name="T56" fmla="*/ 2147483647 w 595"/>
                <a:gd name="T57" fmla="*/ 2147483647 h 301"/>
                <a:gd name="T58" fmla="*/ 2147483647 w 595"/>
                <a:gd name="T59" fmla="*/ 2147483647 h 3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95"/>
                <a:gd name="T91" fmla="*/ 0 h 301"/>
                <a:gd name="T92" fmla="*/ 595 w 595"/>
                <a:gd name="T93" fmla="*/ 301 h 30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95" h="301">
                  <a:moveTo>
                    <a:pt x="42" y="126"/>
                  </a:moveTo>
                  <a:lnTo>
                    <a:pt x="48" y="186"/>
                  </a:lnTo>
                  <a:lnTo>
                    <a:pt x="127" y="210"/>
                  </a:lnTo>
                  <a:lnTo>
                    <a:pt x="181" y="264"/>
                  </a:lnTo>
                  <a:lnTo>
                    <a:pt x="253" y="270"/>
                  </a:lnTo>
                  <a:lnTo>
                    <a:pt x="313" y="301"/>
                  </a:lnTo>
                  <a:lnTo>
                    <a:pt x="379" y="258"/>
                  </a:lnTo>
                  <a:lnTo>
                    <a:pt x="445" y="252"/>
                  </a:lnTo>
                  <a:lnTo>
                    <a:pt x="457" y="210"/>
                  </a:lnTo>
                  <a:lnTo>
                    <a:pt x="499" y="192"/>
                  </a:lnTo>
                  <a:lnTo>
                    <a:pt x="541" y="174"/>
                  </a:lnTo>
                  <a:lnTo>
                    <a:pt x="595" y="156"/>
                  </a:lnTo>
                  <a:lnTo>
                    <a:pt x="583" y="132"/>
                  </a:lnTo>
                  <a:lnTo>
                    <a:pt x="529" y="126"/>
                  </a:lnTo>
                  <a:lnTo>
                    <a:pt x="529" y="96"/>
                  </a:lnTo>
                  <a:lnTo>
                    <a:pt x="541" y="72"/>
                  </a:lnTo>
                  <a:lnTo>
                    <a:pt x="499" y="60"/>
                  </a:lnTo>
                  <a:lnTo>
                    <a:pt x="403" y="84"/>
                  </a:lnTo>
                  <a:lnTo>
                    <a:pt x="367" y="54"/>
                  </a:lnTo>
                  <a:lnTo>
                    <a:pt x="307" y="54"/>
                  </a:lnTo>
                  <a:lnTo>
                    <a:pt x="289" y="36"/>
                  </a:lnTo>
                  <a:lnTo>
                    <a:pt x="217" y="0"/>
                  </a:lnTo>
                  <a:lnTo>
                    <a:pt x="193" y="30"/>
                  </a:lnTo>
                  <a:lnTo>
                    <a:pt x="169" y="66"/>
                  </a:lnTo>
                  <a:lnTo>
                    <a:pt x="121" y="48"/>
                  </a:lnTo>
                  <a:lnTo>
                    <a:pt x="54" y="54"/>
                  </a:lnTo>
                  <a:lnTo>
                    <a:pt x="12" y="78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2" y="1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295"/>
            <p:cNvSpPr>
              <a:spLocks/>
            </p:cNvSpPr>
            <p:nvPr/>
          </p:nvSpPr>
          <p:spPr bwMode="auto">
            <a:xfrm>
              <a:off x="7495333" y="3645048"/>
              <a:ext cx="438150" cy="417512"/>
            </a:xfrm>
            <a:custGeom>
              <a:avLst/>
              <a:gdLst>
                <a:gd name="T0" fmla="*/ 11649570 w 10944"/>
                <a:gd name="T1" fmla="*/ 15612565 h 10652"/>
                <a:gd name="T2" fmla="*/ 12922423 w 10944"/>
                <a:gd name="T3" fmla="*/ 14869455 h 10652"/>
                <a:gd name="T4" fmla="*/ 11553405 w 10944"/>
                <a:gd name="T5" fmla="*/ 12451359 h 10652"/>
                <a:gd name="T6" fmla="*/ 11816279 w 10944"/>
                <a:gd name="T7" fmla="*/ 11514819 h 10652"/>
                <a:gd name="T8" fmla="*/ 12310038 w 10944"/>
                <a:gd name="T9" fmla="*/ 10925238 h 10652"/>
                <a:gd name="T10" fmla="*/ 13584492 w 10944"/>
                <a:gd name="T11" fmla="*/ 10807024 h 10652"/>
                <a:gd name="T12" fmla="*/ 15177950 w 10944"/>
                <a:gd name="T13" fmla="*/ 7796288 h 10652"/>
                <a:gd name="T14" fmla="*/ 16058053 w 10944"/>
                <a:gd name="T15" fmla="*/ 5858730 h 10652"/>
                <a:gd name="T16" fmla="*/ 16599895 w 10944"/>
                <a:gd name="T17" fmla="*/ 3879741 h 10652"/>
                <a:gd name="T18" fmla="*/ 15570699 w 10944"/>
                <a:gd name="T19" fmla="*/ 3185783 h 10652"/>
                <a:gd name="T20" fmla="*/ 15692527 w 10944"/>
                <a:gd name="T21" fmla="*/ 1733349 h 10652"/>
                <a:gd name="T22" fmla="*/ 17468748 w 10944"/>
                <a:gd name="T23" fmla="*/ 1300394 h 10652"/>
                <a:gd name="T24" fmla="*/ 17140135 w 10944"/>
                <a:gd name="T25" fmla="*/ 717006 h 10652"/>
                <a:gd name="T26" fmla="*/ 16405922 w 10944"/>
                <a:gd name="T27" fmla="*/ 274801 h 10652"/>
                <a:gd name="T28" fmla="*/ 15463283 w 10944"/>
                <a:gd name="T29" fmla="*/ 1529 h 10652"/>
                <a:gd name="T30" fmla="*/ 13459461 w 10944"/>
                <a:gd name="T31" fmla="*/ 363853 h 10652"/>
                <a:gd name="T32" fmla="*/ 12484793 w 10944"/>
                <a:gd name="T33" fmla="*/ 403794 h 10652"/>
                <a:gd name="T34" fmla="*/ 11359432 w 10944"/>
                <a:gd name="T35" fmla="*/ 879746 h 10652"/>
                <a:gd name="T36" fmla="*/ 11114134 w 10944"/>
                <a:gd name="T37" fmla="*/ 2491824 h 10652"/>
                <a:gd name="T38" fmla="*/ 11114134 w 10944"/>
                <a:gd name="T39" fmla="*/ 3185783 h 10652"/>
                <a:gd name="T40" fmla="*/ 10769467 w 10944"/>
                <a:gd name="T41" fmla="*/ 3532743 h 10652"/>
                <a:gd name="T42" fmla="*/ 10379918 w 10944"/>
                <a:gd name="T43" fmla="*/ 4734872 h 10652"/>
                <a:gd name="T44" fmla="*/ 8369689 w 10944"/>
                <a:gd name="T45" fmla="*/ 5620773 h 10652"/>
                <a:gd name="T46" fmla="*/ 7342095 w 10944"/>
                <a:gd name="T47" fmla="*/ 6314732 h 10652"/>
                <a:gd name="T48" fmla="*/ 6311338 w 10944"/>
                <a:gd name="T49" fmla="*/ 7694967 h 10652"/>
                <a:gd name="T50" fmla="*/ 4256188 w 10944"/>
                <a:gd name="T51" fmla="*/ 8052705 h 10652"/>
                <a:gd name="T52" fmla="*/ 2274785 w 10944"/>
                <a:gd name="T53" fmla="*/ 9611045 h 10652"/>
                <a:gd name="T54" fmla="*/ 270921 w 10944"/>
                <a:gd name="T55" fmla="*/ 9515839 h 10652"/>
                <a:gd name="T56" fmla="*/ 1123760 w 10944"/>
                <a:gd name="T57" fmla="*/ 10759440 h 10652"/>
                <a:gd name="T58" fmla="*/ 2133699 w 10944"/>
                <a:gd name="T59" fmla="*/ 11244604 h 10652"/>
                <a:gd name="T60" fmla="*/ 2160963 w 10944"/>
                <a:gd name="T61" fmla="*/ 11743564 h 10652"/>
                <a:gd name="T62" fmla="*/ 2199438 w 10944"/>
                <a:gd name="T63" fmla="*/ 12224142 h 10652"/>
                <a:gd name="T64" fmla="*/ 1623926 w 10944"/>
                <a:gd name="T65" fmla="*/ 12488203 h 10652"/>
                <a:gd name="T66" fmla="*/ 516179 w 10944"/>
                <a:gd name="T67" fmla="*/ 13374063 h 10652"/>
                <a:gd name="T68" fmla="*/ 750228 w 10944"/>
                <a:gd name="T69" fmla="*/ 14095655 h 10652"/>
                <a:gd name="T70" fmla="*/ 9810852 w 10944"/>
                <a:gd name="T71" fmla="*/ 16354107 h 10652"/>
                <a:gd name="T72" fmla="*/ 10229264 w 10944"/>
                <a:gd name="T73" fmla="*/ 16126890 h 10652"/>
                <a:gd name="T74" fmla="*/ 11649570 w 10944"/>
                <a:gd name="T75" fmla="*/ 15612565 h 106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944"/>
                <a:gd name="T115" fmla="*/ 0 h 10652"/>
                <a:gd name="T116" fmla="*/ 10944 w 10944"/>
                <a:gd name="T117" fmla="*/ 10652 h 1065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944" h="10652">
                  <a:moveTo>
                    <a:pt x="7267" y="10169"/>
                  </a:moveTo>
                  <a:cubicBezTo>
                    <a:pt x="7552" y="10018"/>
                    <a:pt x="8071" y="10028"/>
                    <a:pt x="8061" y="9685"/>
                  </a:cubicBezTo>
                  <a:cubicBezTo>
                    <a:pt x="8051" y="9342"/>
                    <a:pt x="7322" y="8474"/>
                    <a:pt x="7207" y="8110"/>
                  </a:cubicBezTo>
                  <a:cubicBezTo>
                    <a:pt x="7092" y="7746"/>
                    <a:pt x="7292" y="7666"/>
                    <a:pt x="7371" y="7500"/>
                  </a:cubicBezTo>
                  <a:cubicBezTo>
                    <a:pt x="7450" y="7334"/>
                    <a:pt x="7495" y="7193"/>
                    <a:pt x="7679" y="7116"/>
                  </a:cubicBezTo>
                  <a:cubicBezTo>
                    <a:pt x="7863" y="7039"/>
                    <a:pt x="8176" y="7379"/>
                    <a:pt x="8474" y="7039"/>
                  </a:cubicBezTo>
                  <a:cubicBezTo>
                    <a:pt x="8772" y="6699"/>
                    <a:pt x="9211" y="5615"/>
                    <a:pt x="9468" y="5078"/>
                  </a:cubicBezTo>
                  <a:cubicBezTo>
                    <a:pt x="9725" y="4541"/>
                    <a:pt x="9869" y="4241"/>
                    <a:pt x="10017" y="3816"/>
                  </a:cubicBezTo>
                  <a:cubicBezTo>
                    <a:pt x="10165" y="3391"/>
                    <a:pt x="10406" y="2817"/>
                    <a:pt x="10355" y="2527"/>
                  </a:cubicBezTo>
                  <a:cubicBezTo>
                    <a:pt x="10304" y="2237"/>
                    <a:pt x="9687" y="2325"/>
                    <a:pt x="9713" y="2075"/>
                  </a:cubicBezTo>
                  <a:cubicBezTo>
                    <a:pt x="9740" y="1811"/>
                    <a:pt x="9649" y="1164"/>
                    <a:pt x="9789" y="1129"/>
                  </a:cubicBezTo>
                  <a:cubicBezTo>
                    <a:pt x="10290" y="1004"/>
                    <a:pt x="10747" y="957"/>
                    <a:pt x="10897" y="847"/>
                  </a:cubicBezTo>
                  <a:cubicBezTo>
                    <a:pt x="11047" y="737"/>
                    <a:pt x="10802" y="578"/>
                    <a:pt x="10692" y="467"/>
                  </a:cubicBezTo>
                  <a:cubicBezTo>
                    <a:pt x="10582" y="356"/>
                    <a:pt x="10409" y="257"/>
                    <a:pt x="10234" y="179"/>
                  </a:cubicBezTo>
                  <a:cubicBezTo>
                    <a:pt x="10060" y="102"/>
                    <a:pt x="9954" y="-9"/>
                    <a:pt x="9646" y="1"/>
                  </a:cubicBezTo>
                  <a:cubicBezTo>
                    <a:pt x="9341" y="11"/>
                    <a:pt x="8705" y="193"/>
                    <a:pt x="8396" y="237"/>
                  </a:cubicBezTo>
                  <a:cubicBezTo>
                    <a:pt x="8087" y="279"/>
                    <a:pt x="8007" y="208"/>
                    <a:pt x="7788" y="263"/>
                  </a:cubicBezTo>
                  <a:cubicBezTo>
                    <a:pt x="7570" y="320"/>
                    <a:pt x="7301" y="573"/>
                    <a:pt x="7086" y="573"/>
                  </a:cubicBezTo>
                  <a:cubicBezTo>
                    <a:pt x="7035" y="922"/>
                    <a:pt x="6959" y="1372"/>
                    <a:pt x="6933" y="1623"/>
                  </a:cubicBezTo>
                  <a:cubicBezTo>
                    <a:pt x="6907" y="1873"/>
                    <a:pt x="6933" y="1924"/>
                    <a:pt x="6933" y="2075"/>
                  </a:cubicBezTo>
                  <a:cubicBezTo>
                    <a:pt x="6861" y="2150"/>
                    <a:pt x="6794" y="2133"/>
                    <a:pt x="6718" y="2301"/>
                  </a:cubicBezTo>
                  <a:cubicBezTo>
                    <a:pt x="6642" y="2469"/>
                    <a:pt x="6556" y="2823"/>
                    <a:pt x="6475" y="3084"/>
                  </a:cubicBezTo>
                  <a:cubicBezTo>
                    <a:pt x="6475" y="3084"/>
                    <a:pt x="5537" y="3490"/>
                    <a:pt x="5221" y="3661"/>
                  </a:cubicBezTo>
                  <a:cubicBezTo>
                    <a:pt x="4905" y="3832"/>
                    <a:pt x="4793" y="3888"/>
                    <a:pt x="4580" y="4113"/>
                  </a:cubicBezTo>
                  <a:cubicBezTo>
                    <a:pt x="4366" y="4338"/>
                    <a:pt x="3937" y="5012"/>
                    <a:pt x="3937" y="5012"/>
                  </a:cubicBezTo>
                  <a:cubicBezTo>
                    <a:pt x="3937" y="5012"/>
                    <a:pt x="3074" y="5037"/>
                    <a:pt x="2655" y="5245"/>
                  </a:cubicBezTo>
                  <a:cubicBezTo>
                    <a:pt x="2236" y="5453"/>
                    <a:pt x="1833" y="6101"/>
                    <a:pt x="1419" y="6260"/>
                  </a:cubicBezTo>
                  <a:cubicBezTo>
                    <a:pt x="1005" y="6419"/>
                    <a:pt x="289" y="6073"/>
                    <a:pt x="169" y="6198"/>
                  </a:cubicBezTo>
                  <a:cubicBezTo>
                    <a:pt x="49" y="6323"/>
                    <a:pt x="507" y="6820"/>
                    <a:pt x="701" y="7008"/>
                  </a:cubicBezTo>
                  <a:cubicBezTo>
                    <a:pt x="895" y="7196"/>
                    <a:pt x="1223" y="7217"/>
                    <a:pt x="1331" y="7324"/>
                  </a:cubicBezTo>
                  <a:cubicBezTo>
                    <a:pt x="1439" y="7431"/>
                    <a:pt x="1341" y="7543"/>
                    <a:pt x="1348" y="7649"/>
                  </a:cubicBezTo>
                  <a:cubicBezTo>
                    <a:pt x="1355" y="7755"/>
                    <a:pt x="1428" y="7881"/>
                    <a:pt x="1372" y="7962"/>
                  </a:cubicBezTo>
                  <a:cubicBezTo>
                    <a:pt x="1316" y="8043"/>
                    <a:pt x="1188" y="8009"/>
                    <a:pt x="1013" y="8134"/>
                  </a:cubicBezTo>
                  <a:cubicBezTo>
                    <a:pt x="838" y="8259"/>
                    <a:pt x="295" y="8195"/>
                    <a:pt x="322" y="8711"/>
                  </a:cubicBezTo>
                  <a:cubicBezTo>
                    <a:pt x="331" y="8882"/>
                    <a:pt x="-498" y="8858"/>
                    <a:pt x="468" y="9181"/>
                  </a:cubicBezTo>
                  <a:cubicBezTo>
                    <a:pt x="1434" y="9504"/>
                    <a:pt x="5678" y="9982"/>
                    <a:pt x="6120" y="10652"/>
                  </a:cubicBezTo>
                  <a:lnTo>
                    <a:pt x="6381" y="10504"/>
                  </a:lnTo>
                  <a:lnTo>
                    <a:pt x="7267" y="1016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296"/>
            <p:cNvSpPr>
              <a:spLocks/>
            </p:cNvSpPr>
            <p:nvPr/>
          </p:nvSpPr>
          <p:spPr bwMode="auto">
            <a:xfrm>
              <a:off x="7739808" y="3649810"/>
              <a:ext cx="730250" cy="890588"/>
            </a:xfrm>
            <a:custGeom>
              <a:avLst/>
              <a:gdLst>
                <a:gd name="T0" fmla="*/ 0 w 10736"/>
                <a:gd name="T1" fmla="*/ 0 h 10000"/>
                <a:gd name="T2" fmla="*/ 10736 w 10736"/>
                <a:gd name="T3" fmla="*/ 10000 h 10000"/>
              </a:gdLst>
              <a:ahLst/>
              <a:cxnLst>
                <a:cxn ang="0">
                  <a:pos x="9397" y="4647"/>
                </a:cxn>
                <a:cxn ang="0">
                  <a:pos x="9543" y="5202"/>
                </a:cxn>
                <a:cxn ang="0">
                  <a:pos x="10736" y="4050"/>
                </a:cxn>
                <a:cxn ang="0">
                  <a:pos x="10593" y="3380"/>
                </a:cxn>
                <a:cxn ang="0">
                  <a:pos x="10055" y="2790"/>
                </a:cxn>
                <a:cxn ang="0">
                  <a:pos x="9075" y="2540"/>
                </a:cxn>
                <a:cxn ang="0">
                  <a:pos x="8793" y="3233"/>
                </a:cxn>
                <a:cxn ang="0">
                  <a:pos x="8437" y="3459"/>
                </a:cxn>
                <a:cxn ang="0">
                  <a:pos x="8262" y="3149"/>
                </a:cxn>
                <a:cxn ang="0">
                  <a:pos x="7254" y="3152"/>
                </a:cxn>
                <a:cxn ang="0">
                  <a:pos x="6808" y="3468"/>
                </a:cxn>
                <a:cxn ang="0">
                  <a:pos x="6138" y="3363"/>
                </a:cxn>
                <a:cxn ang="0">
                  <a:pos x="4240" y="2732"/>
                </a:cxn>
                <a:cxn ang="0">
                  <a:pos x="4017" y="1891"/>
                </a:cxn>
                <a:cxn ang="0">
                  <a:pos x="4017" y="1156"/>
                </a:cxn>
                <a:cxn ang="0">
                  <a:pos x="4233" y="601"/>
                </a:cxn>
                <a:cxn ang="0">
                  <a:pos x="3571" y="0"/>
                </a:cxn>
                <a:cxn ang="0">
                  <a:pos x="3236" y="105"/>
                </a:cxn>
                <a:cxn ang="0">
                  <a:pos x="2120" y="420"/>
                </a:cxn>
                <a:cxn ang="0">
                  <a:pos x="2455" y="1156"/>
                </a:cxn>
                <a:cxn ang="0">
                  <a:pos x="2009" y="2102"/>
                </a:cxn>
                <a:cxn ang="0">
                  <a:pos x="893" y="3047"/>
                </a:cxn>
                <a:cxn ang="0">
                  <a:pos x="781" y="3783"/>
                </a:cxn>
                <a:cxn ang="0">
                  <a:pos x="670" y="4413"/>
                </a:cxn>
                <a:cxn ang="0">
                  <a:pos x="0" y="4623"/>
                </a:cxn>
                <a:cxn ang="0">
                  <a:pos x="781" y="5569"/>
                </a:cxn>
                <a:cxn ang="0">
                  <a:pos x="1673" y="7145"/>
                </a:cxn>
                <a:cxn ang="0">
                  <a:pos x="2566" y="8949"/>
                </a:cxn>
                <a:cxn ang="0">
                  <a:pos x="3236" y="10000"/>
                </a:cxn>
                <a:cxn ang="0">
                  <a:pos x="4017" y="9159"/>
                </a:cxn>
                <a:cxn ang="0">
                  <a:pos x="4240" y="8004"/>
                </a:cxn>
                <a:cxn ang="0">
                  <a:pos x="5133" y="6725"/>
                </a:cxn>
                <a:cxn ang="0">
                  <a:pos x="6639" y="5875"/>
                </a:cxn>
                <a:cxn ang="0">
                  <a:pos x="8062" y="5306"/>
                </a:cxn>
                <a:cxn ang="0">
                  <a:pos x="7954" y="4393"/>
                </a:cxn>
                <a:cxn ang="0">
                  <a:pos x="8411" y="4228"/>
                </a:cxn>
              </a:cxnLst>
              <a:rect l="T0" t="T1" r="T2" b="T3"/>
              <a:pathLst>
                <a:path w="10736" h="10000">
                  <a:moveTo>
                    <a:pt x="8784" y="4472"/>
                  </a:moveTo>
                  <a:cubicBezTo>
                    <a:pt x="8948" y="4542"/>
                    <a:pt x="9262" y="4499"/>
                    <a:pt x="9397" y="4647"/>
                  </a:cubicBezTo>
                  <a:cubicBezTo>
                    <a:pt x="9282" y="4891"/>
                    <a:pt x="9246" y="4846"/>
                    <a:pt x="9150" y="5059"/>
                  </a:cubicBezTo>
                  <a:cubicBezTo>
                    <a:pt x="9278" y="5100"/>
                    <a:pt x="9553" y="5244"/>
                    <a:pt x="9543" y="5202"/>
                  </a:cubicBezTo>
                  <a:cubicBezTo>
                    <a:pt x="9555" y="5140"/>
                    <a:pt x="9941" y="4675"/>
                    <a:pt x="9949" y="4570"/>
                  </a:cubicBezTo>
                  <a:cubicBezTo>
                    <a:pt x="10062" y="4506"/>
                    <a:pt x="10576" y="4087"/>
                    <a:pt x="10736" y="4050"/>
                  </a:cubicBezTo>
                  <a:lnTo>
                    <a:pt x="10429" y="3991"/>
                  </a:lnTo>
                  <a:cubicBezTo>
                    <a:pt x="10556" y="3858"/>
                    <a:pt x="10557" y="3689"/>
                    <a:pt x="10593" y="3380"/>
                  </a:cubicBezTo>
                  <a:cubicBezTo>
                    <a:pt x="10678" y="3109"/>
                    <a:pt x="10563" y="3146"/>
                    <a:pt x="10508" y="3001"/>
                  </a:cubicBezTo>
                  <a:cubicBezTo>
                    <a:pt x="10453" y="2856"/>
                    <a:pt x="10430" y="2809"/>
                    <a:pt x="10055" y="2790"/>
                  </a:cubicBezTo>
                  <a:cubicBezTo>
                    <a:pt x="9757" y="2713"/>
                    <a:pt x="9789" y="2667"/>
                    <a:pt x="9600" y="2544"/>
                  </a:cubicBezTo>
                  <a:lnTo>
                    <a:pt x="9075" y="2540"/>
                  </a:lnTo>
                  <a:cubicBezTo>
                    <a:pt x="8904" y="2631"/>
                    <a:pt x="8281" y="3056"/>
                    <a:pt x="8247" y="3163"/>
                  </a:cubicBezTo>
                  <a:cubicBezTo>
                    <a:pt x="8213" y="3270"/>
                    <a:pt x="8677" y="3148"/>
                    <a:pt x="8793" y="3233"/>
                  </a:cubicBezTo>
                  <a:cubicBezTo>
                    <a:pt x="8909" y="3318"/>
                    <a:pt x="8879" y="3366"/>
                    <a:pt x="8859" y="3438"/>
                  </a:cubicBezTo>
                  <a:lnTo>
                    <a:pt x="8437" y="3459"/>
                  </a:lnTo>
                  <a:cubicBezTo>
                    <a:pt x="8303" y="3436"/>
                    <a:pt x="8184" y="3409"/>
                    <a:pt x="8149" y="3340"/>
                  </a:cubicBezTo>
                  <a:lnTo>
                    <a:pt x="8262" y="3149"/>
                  </a:lnTo>
                  <a:lnTo>
                    <a:pt x="7715" y="3110"/>
                  </a:lnTo>
                  <a:lnTo>
                    <a:pt x="7254" y="3152"/>
                  </a:lnTo>
                  <a:lnTo>
                    <a:pt x="7031" y="3152"/>
                  </a:lnTo>
                  <a:lnTo>
                    <a:pt x="6808" y="3468"/>
                  </a:lnTo>
                  <a:lnTo>
                    <a:pt x="6584" y="3468"/>
                  </a:lnTo>
                  <a:lnTo>
                    <a:pt x="6138" y="3363"/>
                  </a:lnTo>
                  <a:lnTo>
                    <a:pt x="5357" y="3257"/>
                  </a:lnTo>
                  <a:lnTo>
                    <a:pt x="4240" y="2732"/>
                  </a:lnTo>
                  <a:lnTo>
                    <a:pt x="4575" y="2102"/>
                  </a:lnTo>
                  <a:lnTo>
                    <a:pt x="4017" y="1891"/>
                  </a:lnTo>
                  <a:lnTo>
                    <a:pt x="3794" y="1471"/>
                  </a:lnTo>
                  <a:lnTo>
                    <a:pt x="4017" y="1156"/>
                  </a:lnTo>
                  <a:cubicBezTo>
                    <a:pt x="3980" y="1051"/>
                    <a:pt x="4011" y="999"/>
                    <a:pt x="3974" y="894"/>
                  </a:cubicBezTo>
                  <a:lnTo>
                    <a:pt x="4233" y="601"/>
                  </a:lnTo>
                  <a:cubicBezTo>
                    <a:pt x="4235" y="401"/>
                    <a:pt x="4238" y="200"/>
                    <a:pt x="4240" y="0"/>
                  </a:cubicBezTo>
                  <a:lnTo>
                    <a:pt x="3571" y="0"/>
                  </a:lnTo>
                  <a:lnTo>
                    <a:pt x="3125" y="0"/>
                  </a:lnTo>
                  <a:lnTo>
                    <a:pt x="3236" y="105"/>
                  </a:lnTo>
                  <a:lnTo>
                    <a:pt x="3348" y="210"/>
                  </a:lnTo>
                  <a:lnTo>
                    <a:pt x="2120" y="420"/>
                  </a:lnTo>
                  <a:lnTo>
                    <a:pt x="2120" y="946"/>
                  </a:lnTo>
                  <a:lnTo>
                    <a:pt x="2455" y="1156"/>
                  </a:lnTo>
                  <a:cubicBezTo>
                    <a:pt x="2381" y="1331"/>
                    <a:pt x="2306" y="1506"/>
                    <a:pt x="2232" y="1681"/>
                  </a:cubicBezTo>
                  <a:lnTo>
                    <a:pt x="2009" y="2102"/>
                  </a:lnTo>
                  <a:lnTo>
                    <a:pt x="1339" y="3047"/>
                  </a:lnTo>
                  <a:lnTo>
                    <a:pt x="893" y="3047"/>
                  </a:lnTo>
                  <a:lnTo>
                    <a:pt x="557" y="3363"/>
                  </a:lnTo>
                  <a:lnTo>
                    <a:pt x="781" y="3783"/>
                  </a:lnTo>
                  <a:lnTo>
                    <a:pt x="1116" y="4203"/>
                  </a:lnTo>
                  <a:lnTo>
                    <a:pt x="670" y="4413"/>
                  </a:lnTo>
                  <a:lnTo>
                    <a:pt x="223" y="4518"/>
                  </a:lnTo>
                  <a:lnTo>
                    <a:pt x="0" y="4623"/>
                  </a:lnTo>
                  <a:lnTo>
                    <a:pt x="446" y="5149"/>
                  </a:lnTo>
                  <a:lnTo>
                    <a:pt x="781" y="5569"/>
                  </a:lnTo>
                  <a:lnTo>
                    <a:pt x="1450" y="5149"/>
                  </a:lnTo>
                  <a:cubicBezTo>
                    <a:pt x="1524" y="5814"/>
                    <a:pt x="1599" y="6480"/>
                    <a:pt x="1673" y="7145"/>
                  </a:cubicBezTo>
                  <a:lnTo>
                    <a:pt x="2009" y="8004"/>
                  </a:lnTo>
                  <a:lnTo>
                    <a:pt x="2566" y="8949"/>
                  </a:lnTo>
                  <a:lnTo>
                    <a:pt x="2901" y="9475"/>
                  </a:lnTo>
                  <a:lnTo>
                    <a:pt x="3236" y="10000"/>
                  </a:lnTo>
                  <a:lnTo>
                    <a:pt x="3571" y="9685"/>
                  </a:lnTo>
                  <a:lnTo>
                    <a:pt x="4017" y="9159"/>
                  </a:lnTo>
                  <a:lnTo>
                    <a:pt x="4128" y="8739"/>
                  </a:lnTo>
                  <a:cubicBezTo>
                    <a:pt x="4165" y="8494"/>
                    <a:pt x="4203" y="8249"/>
                    <a:pt x="4240" y="8004"/>
                  </a:cubicBezTo>
                  <a:cubicBezTo>
                    <a:pt x="4277" y="7788"/>
                    <a:pt x="4315" y="7572"/>
                    <a:pt x="4352" y="7356"/>
                  </a:cubicBezTo>
                  <a:lnTo>
                    <a:pt x="5133" y="6725"/>
                  </a:lnTo>
                  <a:lnTo>
                    <a:pt x="5915" y="6200"/>
                  </a:lnTo>
                  <a:lnTo>
                    <a:pt x="6639" y="5875"/>
                  </a:lnTo>
                  <a:cubicBezTo>
                    <a:pt x="6658" y="5668"/>
                    <a:pt x="7156" y="5557"/>
                    <a:pt x="7176" y="5350"/>
                  </a:cubicBezTo>
                  <a:cubicBezTo>
                    <a:pt x="7217" y="5258"/>
                    <a:pt x="8021" y="5398"/>
                    <a:pt x="8062" y="5306"/>
                  </a:cubicBezTo>
                  <a:cubicBezTo>
                    <a:pt x="7988" y="5026"/>
                    <a:pt x="7935" y="4864"/>
                    <a:pt x="7861" y="4584"/>
                  </a:cubicBezTo>
                  <a:cubicBezTo>
                    <a:pt x="7833" y="4487"/>
                    <a:pt x="7982" y="4490"/>
                    <a:pt x="7954" y="4393"/>
                  </a:cubicBezTo>
                  <a:cubicBezTo>
                    <a:pt x="7982" y="4385"/>
                    <a:pt x="8059" y="4243"/>
                    <a:pt x="8087" y="4235"/>
                  </a:cubicBezTo>
                  <a:cubicBezTo>
                    <a:pt x="8120" y="4206"/>
                    <a:pt x="8344" y="4234"/>
                    <a:pt x="8411" y="4228"/>
                  </a:cubicBezTo>
                  <a:cubicBezTo>
                    <a:pt x="8478" y="4222"/>
                    <a:pt x="8620" y="4402"/>
                    <a:pt x="8784" y="4472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298"/>
            <p:cNvSpPr>
              <a:spLocks/>
            </p:cNvSpPr>
            <p:nvPr/>
          </p:nvSpPr>
          <p:spPr bwMode="auto">
            <a:xfrm>
              <a:off x="8273209" y="4027636"/>
              <a:ext cx="112713" cy="138113"/>
            </a:xfrm>
            <a:custGeom>
              <a:avLst/>
              <a:gdLst>
                <a:gd name="T0" fmla="*/ 2147483647 w 90"/>
                <a:gd name="T1" fmla="*/ 2147483647 h 78"/>
                <a:gd name="T2" fmla="*/ 2147483647 w 90"/>
                <a:gd name="T3" fmla="*/ 2147483647 h 78"/>
                <a:gd name="T4" fmla="*/ 2147483647 w 90"/>
                <a:gd name="T5" fmla="*/ 2147483647 h 78"/>
                <a:gd name="T6" fmla="*/ 2147483647 w 90"/>
                <a:gd name="T7" fmla="*/ 2147483647 h 78"/>
                <a:gd name="T8" fmla="*/ 2147483647 w 90"/>
                <a:gd name="T9" fmla="*/ 0 h 78"/>
                <a:gd name="T10" fmla="*/ 2147483647 w 90"/>
                <a:gd name="T11" fmla="*/ 0 h 78"/>
                <a:gd name="T12" fmla="*/ 2147483647 w 90"/>
                <a:gd name="T13" fmla="*/ 2147483647 h 78"/>
                <a:gd name="T14" fmla="*/ 0 w 90"/>
                <a:gd name="T15" fmla="*/ 2147483647 h 78"/>
                <a:gd name="T16" fmla="*/ 2147483647 w 90"/>
                <a:gd name="T17" fmla="*/ 2147483647 h 78"/>
                <a:gd name="T18" fmla="*/ 2147483647 w 90"/>
                <a:gd name="T19" fmla="*/ 2147483647 h 78"/>
                <a:gd name="T20" fmla="*/ 2147483647 w 90"/>
                <a:gd name="T21" fmla="*/ 2147483647 h 78"/>
                <a:gd name="T22" fmla="*/ 2147483647 w 90"/>
                <a:gd name="T23" fmla="*/ 2147483647 h 78"/>
                <a:gd name="T24" fmla="*/ 2147483647 w 90"/>
                <a:gd name="T25" fmla="*/ 2147483647 h 78"/>
                <a:gd name="T26" fmla="*/ 2147483647 w 90"/>
                <a:gd name="T27" fmla="*/ 2147483647 h 78"/>
                <a:gd name="T28" fmla="*/ 2147483647 w 90"/>
                <a:gd name="T29" fmla="*/ 2147483647 h 7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0"/>
                <a:gd name="T46" fmla="*/ 0 h 78"/>
                <a:gd name="T47" fmla="*/ 90 w 90"/>
                <a:gd name="T48" fmla="*/ 78 h 7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0" h="78">
                  <a:moveTo>
                    <a:pt x="72" y="42"/>
                  </a:moveTo>
                  <a:lnTo>
                    <a:pt x="78" y="30"/>
                  </a:lnTo>
                  <a:lnTo>
                    <a:pt x="84" y="18"/>
                  </a:lnTo>
                  <a:lnTo>
                    <a:pt x="48" y="12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78"/>
                  </a:lnTo>
                  <a:lnTo>
                    <a:pt x="54" y="72"/>
                  </a:lnTo>
                  <a:lnTo>
                    <a:pt x="78" y="66"/>
                  </a:lnTo>
                  <a:lnTo>
                    <a:pt x="84" y="72"/>
                  </a:lnTo>
                  <a:lnTo>
                    <a:pt x="90" y="48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331"/>
            <p:cNvSpPr>
              <a:spLocks/>
            </p:cNvSpPr>
            <p:nvPr/>
          </p:nvSpPr>
          <p:spPr bwMode="auto">
            <a:xfrm>
              <a:off x="8030321" y="3845073"/>
              <a:ext cx="214312" cy="120650"/>
            </a:xfrm>
            <a:custGeom>
              <a:avLst/>
              <a:gdLst>
                <a:gd name="T0" fmla="*/ 295343166 w 10000"/>
                <a:gd name="T1" fmla="*/ 23464648 h 11631"/>
                <a:gd name="T2" fmla="*/ 211266544 w 10000"/>
                <a:gd name="T3" fmla="*/ 19464679 h 11631"/>
                <a:gd name="T4" fmla="*/ 80079812 w 10000"/>
                <a:gd name="T5" fmla="*/ 5066397 h 11631"/>
                <a:gd name="T6" fmla="*/ 34045730 w 10000"/>
                <a:gd name="T7" fmla="*/ 0 h 11631"/>
                <a:gd name="T8" fmla="*/ 0 w 10000"/>
                <a:gd name="T9" fmla="*/ 20905300 h 11631"/>
                <a:gd name="T10" fmla="*/ 132916036 w 10000"/>
                <a:gd name="T11" fmla="*/ 40409064 h 11631"/>
                <a:gd name="T12" fmla="*/ 226829190 w 10000"/>
                <a:gd name="T13" fmla="*/ 44652850 h 11631"/>
                <a:gd name="T14" fmla="*/ 308023402 w 10000"/>
                <a:gd name="T15" fmla="*/ 50624540 h 11631"/>
                <a:gd name="T16" fmla="*/ 333384903 w 10000"/>
                <a:gd name="T17" fmla="*/ 37910715 h 11631"/>
                <a:gd name="T18" fmla="*/ 384261094 w 10000"/>
                <a:gd name="T19" fmla="*/ 35377574 h 11631"/>
                <a:gd name="T20" fmla="*/ 342568769 w 10000"/>
                <a:gd name="T21" fmla="*/ 29418954 h 11631"/>
                <a:gd name="T22" fmla="*/ 319320726 w 10000"/>
                <a:gd name="T23" fmla="*/ 28822644 h 11631"/>
                <a:gd name="T24" fmla="*/ 295343166 w 10000"/>
                <a:gd name="T25" fmla="*/ 23464648 h 116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000"/>
                <a:gd name="T40" fmla="*/ 0 h 11631"/>
                <a:gd name="T41" fmla="*/ 10000 w 10000"/>
                <a:gd name="T42" fmla="*/ 11631 h 116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000" h="11631">
                  <a:moveTo>
                    <a:pt x="7686" y="5391"/>
                  </a:moveTo>
                  <a:lnTo>
                    <a:pt x="5498" y="4472"/>
                  </a:lnTo>
                  <a:lnTo>
                    <a:pt x="2084" y="1164"/>
                  </a:lnTo>
                  <a:lnTo>
                    <a:pt x="886" y="0"/>
                  </a:lnTo>
                  <a:lnTo>
                    <a:pt x="0" y="4803"/>
                  </a:lnTo>
                  <a:lnTo>
                    <a:pt x="3459" y="9284"/>
                  </a:lnTo>
                  <a:lnTo>
                    <a:pt x="5903" y="10259"/>
                  </a:lnTo>
                  <a:lnTo>
                    <a:pt x="8016" y="11631"/>
                  </a:lnTo>
                  <a:lnTo>
                    <a:pt x="8676" y="8710"/>
                  </a:lnTo>
                  <a:lnTo>
                    <a:pt x="10000" y="8128"/>
                  </a:lnTo>
                  <a:lnTo>
                    <a:pt x="8915" y="6759"/>
                  </a:lnTo>
                  <a:lnTo>
                    <a:pt x="8310" y="6622"/>
                  </a:lnTo>
                  <a:cubicBezTo>
                    <a:pt x="8207" y="6039"/>
                    <a:pt x="7790" y="5973"/>
                    <a:pt x="7686" y="539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447"/>
            <p:cNvSpPr>
              <a:spLocks/>
            </p:cNvSpPr>
            <p:nvPr/>
          </p:nvSpPr>
          <p:spPr bwMode="auto">
            <a:xfrm>
              <a:off x="8377984" y="3981598"/>
              <a:ext cx="269875" cy="488950"/>
            </a:xfrm>
            <a:custGeom>
              <a:avLst/>
              <a:gdLst>
                <a:gd name="T0" fmla="*/ 2939213 w 12864"/>
                <a:gd name="T1" fmla="*/ 0 h 10000"/>
                <a:gd name="T2" fmla="*/ 2299287 w 12864"/>
                <a:gd name="T3" fmla="*/ 1502885 h 10000"/>
                <a:gd name="T4" fmla="*/ 1987244 w 12864"/>
                <a:gd name="T5" fmla="*/ 1905585 h 10000"/>
                <a:gd name="T6" fmla="*/ 1888517 w 12864"/>
                <a:gd name="T7" fmla="*/ 1442940 h 10000"/>
                <a:gd name="T8" fmla="*/ 815352 w 12864"/>
                <a:gd name="T9" fmla="*/ 3621799 h 10000"/>
                <a:gd name="T10" fmla="*/ 159105 w 12864"/>
                <a:gd name="T11" fmla="*/ 6471743 h 10000"/>
                <a:gd name="T12" fmla="*/ 0 w 12864"/>
                <a:gd name="T13" fmla="*/ 8454043 h 10000"/>
                <a:gd name="T14" fmla="*/ 1086843 w 12864"/>
                <a:gd name="T15" fmla="*/ 12945881 h 10000"/>
                <a:gd name="T16" fmla="*/ 842667 w 12864"/>
                <a:gd name="T17" fmla="*/ 15378798 h 10000"/>
                <a:gd name="T18" fmla="*/ 2093902 w 12864"/>
                <a:gd name="T19" fmla="*/ 15848581 h 10000"/>
                <a:gd name="T20" fmla="*/ 2811849 w 12864"/>
                <a:gd name="T21" fmla="*/ 15767122 h 10000"/>
                <a:gd name="T22" fmla="*/ 2412113 w 12864"/>
                <a:gd name="T23" fmla="*/ 13880704 h 10000"/>
                <a:gd name="T24" fmla="*/ 2676113 w 12864"/>
                <a:gd name="T25" fmla="*/ 14393662 h 10000"/>
                <a:gd name="T26" fmla="*/ 2945402 w 12864"/>
                <a:gd name="T27" fmla="*/ 17145373 h 10000"/>
                <a:gd name="T28" fmla="*/ 3256102 w 12864"/>
                <a:gd name="T29" fmla="*/ 19211529 h 10000"/>
                <a:gd name="T30" fmla="*/ 3330137 w 12864"/>
                <a:gd name="T31" fmla="*/ 23969450 h 10000"/>
                <a:gd name="T32" fmla="*/ 3969642 w 12864"/>
                <a:gd name="T33" fmla="*/ 21294455 h 10000"/>
                <a:gd name="T34" fmla="*/ 3692425 w 12864"/>
                <a:gd name="T35" fmla="*/ 16622833 h 10000"/>
                <a:gd name="T36" fmla="*/ 3240682 w 12864"/>
                <a:gd name="T37" fmla="*/ 15294894 h 10000"/>
                <a:gd name="T38" fmla="*/ 3466333 w 12864"/>
                <a:gd name="T39" fmla="*/ 14233042 h 10000"/>
                <a:gd name="T40" fmla="*/ 3428424 w 12864"/>
                <a:gd name="T41" fmla="*/ 13350976 h 10000"/>
                <a:gd name="T42" fmla="*/ 2826387 w 12864"/>
                <a:gd name="T43" fmla="*/ 11493355 h 10000"/>
                <a:gd name="T44" fmla="*/ 3127416 w 12864"/>
                <a:gd name="T45" fmla="*/ 10079166 h 10000"/>
                <a:gd name="T46" fmla="*/ 3488802 w 12864"/>
                <a:gd name="T47" fmla="*/ 10057603 h 10000"/>
                <a:gd name="T48" fmla="*/ 4268468 w 12864"/>
                <a:gd name="T49" fmla="*/ 9158718 h 10000"/>
                <a:gd name="T50" fmla="*/ 4551413 w 12864"/>
                <a:gd name="T51" fmla="*/ 8389306 h 10000"/>
                <a:gd name="T52" fmla="*/ 4898701 w 12864"/>
                <a:gd name="T53" fmla="*/ 7195633 h 10000"/>
                <a:gd name="T54" fmla="*/ 5669537 w 12864"/>
                <a:gd name="T55" fmla="*/ 6977512 h 10000"/>
                <a:gd name="T56" fmla="*/ 5405094 w 12864"/>
                <a:gd name="T57" fmla="*/ 4918543 h 10000"/>
                <a:gd name="T58" fmla="*/ 4870925 w 12864"/>
                <a:gd name="T59" fmla="*/ 4139548 h 10000"/>
                <a:gd name="T60" fmla="*/ 4190888 w 12864"/>
                <a:gd name="T61" fmla="*/ 3895025 h 10000"/>
                <a:gd name="T62" fmla="*/ 3427983 w 12864"/>
                <a:gd name="T63" fmla="*/ 4101166 h 10000"/>
                <a:gd name="T64" fmla="*/ 3274605 w 12864"/>
                <a:gd name="T65" fmla="*/ 4225799 h 10000"/>
                <a:gd name="T66" fmla="*/ 3127416 w 12864"/>
                <a:gd name="T67" fmla="*/ 3715287 h 10000"/>
                <a:gd name="T68" fmla="*/ 3466333 w 12864"/>
                <a:gd name="T69" fmla="*/ 3005771 h 10000"/>
                <a:gd name="T70" fmla="*/ 3466333 w 12864"/>
                <a:gd name="T71" fmla="*/ 1150548 h 10000"/>
                <a:gd name="T72" fmla="*/ 2939213 w 12864"/>
                <a:gd name="T73" fmla="*/ 0 h 1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864"/>
                <a:gd name="T112" fmla="*/ 0 h 10000"/>
                <a:gd name="T113" fmla="*/ 12864 w 12864"/>
                <a:gd name="T114" fmla="*/ 10000 h 1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864" h="10000">
                  <a:moveTo>
                    <a:pt x="6669" y="0"/>
                  </a:moveTo>
                  <a:lnTo>
                    <a:pt x="5217" y="627"/>
                  </a:lnTo>
                  <a:lnTo>
                    <a:pt x="4509" y="795"/>
                  </a:lnTo>
                  <a:lnTo>
                    <a:pt x="4285" y="602"/>
                  </a:lnTo>
                  <a:lnTo>
                    <a:pt x="1850" y="1511"/>
                  </a:lnTo>
                  <a:lnTo>
                    <a:pt x="361" y="2700"/>
                  </a:lnTo>
                  <a:lnTo>
                    <a:pt x="0" y="3527"/>
                  </a:lnTo>
                  <a:lnTo>
                    <a:pt x="2466" y="5401"/>
                  </a:lnTo>
                  <a:lnTo>
                    <a:pt x="1912" y="6416"/>
                  </a:lnTo>
                  <a:cubicBezTo>
                    <a:pt x="2658" y="6304"/>
                    <a:pt x="4006" y="6725"/>
                    <a:pt x="4751" y="6612"/>
                  </a:cubicBezTo>
                  <a:lnTo>
                    <a:pt x="6380" y="6578"/>
                  </a:lnTo>
                  <a:lnTo>
                    <a:pt x="5473" y="5791"/>
                  </a:lnTo>
                  <a:lnTo>
                    <a:pt x="6072" y="6005"/>
                  </a:lnTo>
                  <a:lnTo>
                    <a:pt x="6683" y="7153"/>
                  </a:lnTo>
                  <a:lnTo>
                    <a:pt x="7388" y="8015"/>
                  </a:lnTo>
                  <a:cubicBezTo>
                    <a:pt x="7359" y="8285"/>
                    <a:pt x="7584" y="9729"/>
                    <a:pt x="7556" y="10000"/>
                  </a:cubicBezTo>
                  <a:lnTo>
                    <a:pt x="9007" y="8884"/>
                  </a:lnTo>
                  <a:lnTo>
                    <a:pt x="8378" y="6935"/>
                  </a:lnTo>
                  <a:lnTo>
                    <a:pt x="7353" y="6381"/>
                  </a:lnTo>
                  <a:lnTo>
                    <a:pt x="7865" y="5938"/>
                  </a:lnTo>
                  <a:cubicBezTo>
                    <a:pt x="7836" y="5815"/>
                    <a:pt x="7808" y="5693"/>
                    <a:pt x="7779" y="5570"/>
                  </a:cubicBezTo>
                  <a:lnTo>
                    <a:pt x="6413" y="4795"/>
                  </a:lnTo>
                  <a:lnTo>
                    <a:pt x="7096" y="4205"/>
                  </a:lnTo>
                  <a:lnTo>
                    <a:pt x="7916" y="4196"/>
                  </a:lnTo>
                  <a:lnTo>
                    <a:pt x="9685" y="3821"/>
                  </a:lnTo>
                  <a:cubicBezTo>
                    <a:pt x="9793" y="3687"/>
                    <a:pt x="10219" y="3634"/>
                    <a:pt x="10327" y="3500"/>
                  </a:cubicBezTo>
                  <a:lnTo>
                    <a:pt x="11115" y="3002"/>
                  </a:lnTo>
                  <a:cubicBezTo>
                    <a:pt x="11093" y="2923"/>
                    <a:pt x="12886" y="2990"/>
                    <a:pt x="12864" y="2911"/>
                  </a:cubicBezTo>
                  <a:lnTo>
                    <a:pt x="12264" y="2052"/>
                  </a:lnTo>
                  <a:cubicBezTo>
                    <a:pt x="12238" y="1992"/>
                    <a:pt x="11078" y="1787"/>
                    <a:pt x="11052" y="1727"/>
                  </a:cubicBezTo>
                  <a:cubicBezTo>
                    <a:pt x="11067" y="1385"/>
                    <a:pt x="9494" y="1967"/>
                    <a:pt x="9509" y="1625"/>
                  </a:cubicBezTo>
                  <a:lnTo>
                    <a:pt x="7778" y="1711"/>
                  </a:lnTo>
                  <a:lnTo>
                    <a:pt x="7430" y="1763"/>
                  </a:lnTo>
                  <a:lnTo>
                    <a:pt x="7096" y="1550"/>
                  </a:lnTo>
                  <a:lnTo>
                    <a:pt x="7865" y="1254"/>
                  </a:lnTo>
                  <a:lnTo>
                    <a:pt x="7865" y="480"/>
                  </a:lnTo>
                  <a:lnTo>
                    <a:pt x="6669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7" name="Groupe 103"/>
          <p:cNvGrpSpPr/>
          <p:nvPr/>
        </p:nvGrpSpPr>
        <p:grpSpPr>
          <a:xfrm>
            <a:off x="3066724" y="1887058"/>
            <a:ext cx="1019804" cy="937930"/>
            <a:chOff x="4194567" y="2785889"/>
            <a:chExt cx="303662" cy="295436"/>
          </a:xfrm>
        </p:grpSpPr>
        <p:sp>
          <p:nvSpPr>
            <p:cNvPr id="168" name="Freeform 404">
              <a:extLst/>
            </p:cNvPr>
            <p:cNvSpPr>
              <a:spLocks/>
            </p:cNvSpPr>
            <p:nvPr/>
          </p:nvSpPr>
          <p:spPr bwMode="auto">
            <a:xfrm>
              <a:off x="4303017" y="2785889"/>
              <a:ext cx="195212" cy="295436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rgbClr val="CFD1D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69" name="Freeform 725">
              <a:extLst/>
            </p:cNvPr>
            <p:cNvSpPr>
              <a:spLocks/>
            </p:cNvSpPr>
            <p:nvPr/>
          </p:nvSpPr>
          <p:spPr bwMode="auto">
            <a:xfrm>
              <a:off x="4194567" y="2909404"/>
              <a:ext cx="116795" cy="121846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solidFill>
              <a:schemeClr val="bg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  <p:sp>
          <p:nvSpPr>
            <p:cNvPr id="170" name="Freeform 726">
              <a:extLst/>
            </p:cNvPr>
            <p:cNvSpPr>
              <a:spLocks/>
            </p:cNvSpPr>
            <p:nvPr/>
          </p:nvSpPr>
          <p:spPr bwMode="auto">
            <a:xfrm>
              <a:off x="4252962" y="2904398"/>
              <a:ext cx="78419" cy="48405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solidFill>
              <a:srgbClr val="CFD1D1"/>
            </a:solidFill>
            <a:ln w="4763" cap="flat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 Light"/>
              </a:endParaRPr>
            </a:p>
          </p:txBody>
        </p:sp>
      </p:grpSp>
      <p:grpSp>
        <p:nvGrpSpPr>
          <p:cNvPr id="171" name="Groupe 107"/>
          <p:cNvGrpSpPr/>
          <p:nvPr/>
        </p:nvGrpSpPr>
        <p:grpSpPr>
          <a:xfrm>
            <a:off x="2985127" y="2391176"/>
            <a:ext cx="5273502" cy="2471282"/>
            <a:chOff x="5703046" y="2959249"/>
            <a:chExt cx="1541462" cy="708025"/>
          </a:xfrm>
        </p:grpSpPr>
        <p:sp>
          <p:nvSpPr>
            <p:cNvPr id="172" name="Freeform 321"/>
            <p:cNvSpPr>
              <a:spLocks/>
            </p:cNvSpPr>
            <p:nvPr/>
          </p:nvSpPr>
          <p:spPr bwMode="auto">
            <a:xfrm rot="730076">
              <a:off x="5703046" y="3375174"/>
              <a:ext cx="360362" cy="282575"/>
            </a:xfrm>
            <a:custGeom>
              <a:avLst/>
              <a:gdLst>
                <a:gd name="T0" fmla="*/ 2147483647 w 10000"/>
                <a:gd name="T1" fmla="*/ 938283244 h 10009"/>
                <a:gd name="T2" fmla="*/ 2147483647 w 10000"/>
                <a:gd name="T3" fmla="*/ 911640292 h 10009"/>
                <a:gd name="T4" fmla="*/ 2147483647 w 10000"/>
                <a:gd name="T5" fmla="*/ 811414149 h 10009"/>
                <a:gd name="T6" fmla="*/ 2147483647 w 10000"/>
                <a:gd name="T7" fmla="*/ 851378578 h 10009"/>
                <a:gd name="T8" fmla="*/ 2147483647 w 10000"/>
                <a:gd name="T9" fmla="*/ 851378578 h 10009"/>
                <a:gd name="T10" fmla="*/ 2147483647 w 10000"/>
                <a:gd name="T11" fmla="*/ 465665011 h 10009"/>
                <a:gd name="T12" fmla="*/ 2147483647 w 10000"/>
                <a:gd name="T13" fmla="*/ 5715643 h 10009"/>
                <a:gd name="T14" fmla="*/ 2147483647 w 10000"/>
                <a:gd name="T15" fmla="*/ 216968335 h 10009"/>
                <a:gd name="T16" fmla="*/ 2147483647 w 10000"/>
                <a:gd name="T17" fmla="*/ 5715643 h 10009"/>
                <a:gd name="T18" fmla="*/ 1357109501 w 10000"/>
                <a:gd name="T19" fmla="*/ 216968335 h 10009"/>
                <a:gd name="T20" fmla="*/ 0 w 10000"/>
                <a:gd name="T21" fmla="*/ 640125827 h 10009"/>
                <a:gd name="T22" fmla="*/ 905847371 w 10000"/>
                <a:gd name="T23" fmla="*/ 1697671768 h 10009"/>
                <a:gd name="T24" fmla="*/ 1811693590 w 10000"/>
                <a:gd name="T25" fmla="*/ 1274536579 h 10009"/>
                <a:gd name="T26" fmla="*/ 2147483647 w 10000"/>
                <a:gd name="T27" fmla="*/ 1485789329 h 10009"/>
                <a:gd name="T28" fmla="*/ 2147483647 w 10000"/>
                <a:gd name="T29" fmla="*/ 1697671768 h 10009"/>
                <a:gd name="T30" fmla="*/ 2147483647 w 10000"/>
                <a:gd name="T31" fmla="*/ 1697671768 h 10009"/>
                <a:gd name="T32" fmla="*/ 2147483647 w 10000"/>
                <a:gd name="T33" fmla="*/ 1908946652 h 10009"/>
                <a:gd name="T34" fmla="*/ 2147483647 w 10000"/>
                <a:gd name="T35" fmla="*/ 2147483647 h 10009"/>
                <a:gd name="T36" fmla="*/ 2147483647 w 10000"/>
                <a:gd name="T37" fmla="*/ 2147483647 h 10009"/>
                <a:gd name="T38" fmla="*/ 2147483647 w 10000"/>
                <a:gd name="T39" fmla="*/ 2147483647 h 10009"/>
                <a:gd name="T40" fmla="*/ 2147483647 w 10000"/>
                <a:gd name="T41" fmla="*/ 2147483647 h 10009"/>
                <a:gd name="T42" fmla="*/ 2147483647 w 10000"/>
                <a:gd name="T43" fmla="*/ 2147483647 h 10009"/>
                <a:gd name="T44" fmla="*/ 2147483647 w 10000"/>
                <a:gd name="T45" fmla="*/ 2147483647 h 10009"/>
                <a:gd name="T46" fmla="*/ 2147483647 w 10000"/>
                <a:gd name="T47" fmla="*/ 2147483647 h 10009"/>
                <a:gd name="T48" fmla="*/ 2147483647 w 10000"/>
                <a:gd name="T49" fmla="*/ 2147483647 h 10009"/>
                <a:gd name="T50" fmla="*/ 2147483647 w 10000"/>
                <a:gd name="T51" fmla="*/ 2147483647 h 10009"/>
                <a:gd name="T52" fmla="*/ 2147483647 w 10000"/>
                <a:gd name="T53" fmla="*/ 2147483647 h 10009"/>
                <a:gd name="T54" fmla="*/ 2147483647 w 10000"/>
                <a:gd name="T55" fmla="*/ 2147483647 h 10009"/>
                <a:gd name="T56" fmla="*/ 2147483647 w 10000"/>
                <a:gd name="T57" fmla="*/ 2147483647 h 10009"/>
                <a:gd name="T58" fmla="*/ 2147483647 w 10000"/>
                <a:gd name="T59" fmla="*/ 2147483647 h 10009"/>
                <a:gd name="T60" fmla="*/ 2147483647 w 10000"/>
                <a:gd name="T61" fmla="*/ 2147483647 h 10009"/>
                <a:gd name="T62" fmla="*/ 2147483647 w 10000"/>
                <a:gd name="T63" fmla="*/ 2147483647 h 10009"/>
                <a:gd name="T64" fmla="*/ 2147483647 w 10000"/>
                <a:gd name="T65" fmla="*/ 2147483647 h 10009"/>
                <a:gd name="T66" fmla="*/ 2147483647 w 10000"/>
                <a:gd name="T67" fmla="*/ 2147483647 h 10009"/>
                <a:gd name="T68" fmla="*/ 2147483647 w 10000"/>
                <a:gd name="T69" fmla="*/ 2147483647 h 10009"/>
                <a:gd name="T70" fmla="*/ 2147483647 w 10000"/>
                <a:gd name="T71" fmla="*/ 2147483647 h 10009"/>
                <a:gd name="T72" fmla="*/ 2147483647 w 10000"/>
                <a:gd name="T73" fmla="*/ 1806156133 h 10009"/>
                <a:gd name="T74" fmla="*/ 2147483647 w 10000"/>
                <a:gd name="T75" fmla="*/ 1111484346 h 10009"/>
                <a:gd name="T76" fmla="*/ 2147483647 w 10000"/>
                <a:gd name="T77" fmla="*/ 1013777859 h 10009"/>
                <a:gd name="T78" fmla="*/ 2147483647 w 10000"/>
                <a:gd name="T79" fmla="*/ 1011258203 h 10009"/>
                <a:gd name="T80" fmla="*/ 2147483647 w 10000"/>
                <a:gd name="T81" fmla="*/ 938283244 h 100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9"/>
                <a:gd name="T125" fmla="*/ 10000 w 10000"/>
                <a:gd name="T126" fmla="*/ 10009 h 100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9">
                  <a:moveTo>
                    <a:pt x="9121" y="1479"/>
                  </a:moveTo>
                  <a:cubicBezTo>
                    <a:pt x="8949" y="1545"/>
                    <a:pt x="8960" y="1470"/>
                    <a:pt x="8734" y="1437"/>
                  </a:cubicBezTo>
                  <a:cubicBezTo>
                    <a:pt x="8508" y="1404"/>
                    <a:pt x="8010" y="1295"/>
                    <a:pt x="7765" y="1279"/>
                  </a:cubicBezTo>
                  <a:cubicBezTo>
                    <a:pt x="7520" y="1263"/>
                    <a:pt x="7390" y="1332"/>
                    <a:pt x="7261" y="1342"/>
                  </a:cubicBezTo>
                  <a:cubicBezTo>
                    <a:pt x="7132" y="1353"/>
                    <a:pt x="7098" y="1443"/>
                    <a:pt x="6991" y="1342"/>
                  </a:cubicBezTo>
                  <a:cubicBezTo>
                    <a:pt x="6884" y="1241"/>
                    <a:pt x="6742" y="937"/>
                    <a:pt x="6618" y="734"/>
                  </a:cubicBezTo>
                  <a:cubicBezTo>
                    <a:pt x="5577" y="492"/>
                    <a:pt x="4284" y="74"/>
                    <a:pt x="3495" y="9"/>
                  </a:cubicBezTo>
                  <a:cubicBezTo>
                    <a:pt x="2706" y="-56"/>
                    <a:pt x="2420" y="231"/>
                    <a:pt x="1882" y="342"/>
                  </a:cubicBezTo>
                  <a:lnTo>
                    <a:pt x="1345" y="9"/>
                  </a:lnTo>
                  <a:lnTo>
                    <a:pt x="806" y="342"/>
                  </a:lnTo>
                  <a:cubicBezTo>
                    <a:pt x="806" y="342"/>
                    <a:pt x="268" y="1009"/>
                    <a:pt x="0" y="1009"/>
                  </a:cubicBezTo>
                  <a:lnTo>
                    <a:pt x="538" y="2676"/>
                  </a:lnTo>
                  <a:lnTo>
                    <a:pt x="1076" y="2009"/>
                  </a:lnTo>
                  <a:lnTo>
                    <a:pt x="2151" y="2342"/>
                  </a:lnTo>
                  <a:lnTo>
                    <a:pt x="2421" y="2676"/>
                  </a:lnTo>
                  <a:lnTo>
                    <a:pt x="2688" y="3009"/>
                  </a:lnTo>
                  <a:cubicBezTo>
                    <a:pt x="2600" y="3342"/>
                    <a:pt x="2510" y="3676"/>
                    <a:pt x="2421" y="4009"/>
                  </a:cubicBezTo>
                  <a:cubicBezTo>
                    <a:pt x="2330" y="4565"/>
                    <a:pt x="2241" y="5120"/>
                    <a:pt x="2151" y="5676"/>
                  </a:cubicBezTo>
                  <a:cubicBezTo>
                    <a:pt x="2062" y="6009"/>
                    <a:pt x="1971" y="6343"/>
                    <a:pt x="1882" y="6676"/>
                  </a:cubicBezTo>
                  <a:lnTo>
                    <a:pt x="1882" y="7342"/>
                  </a:lnTo>
                  <a:cubicBezTo>
                    <a:pt x="1882" y="7482"/>
                    <a:pt x="1889" y="7241"/>
                    <a:pt x="1884" y="7517"/>
                  </a:cubicBezTo>
                  <a:cubicBezTo>
                    <a:pt x="1879" y="7793"/>
                    <a:pt x="1882" y="7594"/>
                    <a:pt x="1882" y="7676"/>
                  </a:cubicBezTo>
                  <a:lnTo>
                    <a:pt x="1882" y="8009"/>
                  </a:lnTo>
                  <a:cubicBezTo>
                    <a:pt x="1792" y="8342"/>
                    <a:pt x="1703" y="8676"/>
                    <a:pt x="1613" y="9009"/>
                  </a:cubicBezTo>
                  <a:lnTo>
                    <a:pt x="2151" y="9009"/>
                  </a:lnTo>
                  <a:lnTo>
                    <a:pt x="3227" y="10009"/>
                  </a:lnTo>
                  <a:lnTo>
                    <a:pt x="4840" y="9342"/>
                  </a:lnTo>
                  <a:lnTo>
                    <a:pt x="6453" y="9009"/>
                  </a:lnTo>
                  <a:lnTo>
                    <a:pt x="7261" y="7676"/>
                  </a:lnTo>
                  <a:lnTo>
                    <a:pt x="8067" y="6342"/>
                  </a:lnTo>
                  <a:cubicBezTo>
                    <a:pt x="8067" y="6120"/>
                    <a:pt x="7941" y="6082"/>
                    <a:pt x="8067" y="5676"/>
                  </a:cubicBezTo>
                  <a:cubicBezTo>
                    <a:pt x="8193" y="5270"/>
                    <a:pt x="8503" y="4112"/>
                    <a:pt x="8822" y="3908"/>
                  </a:cubicBezTo>
                  <a:cubicBezTo>
                    <a:pt x="9185" y="3676"/>
                    <a:pt x="9126" y="3756"/>
                    <a:pt x="9189" y="3701"/>
                  </a:cubicBezTo>
                  <a:cubicBezTo>
                    <a:pt x="9252" y="3646"/>
                    <a:pt x="9284" y="3569"/>
                    <a:pt x="9318" y="3593"/>
                  </a:cubicBezTo>
                  <a:cubicBezTo>
                    <a:pt x="9388" y="3534"/>
                    <a:pt x="9296" y="3577"/>
                    <a:pt x="9415" y="3493"/>
                  </a:cubicBezTo>
                  <a:cubicBezTo>
                    <a:pt x="9534" y="3409"/>
                    <a:pt x="9908" y="3137"/>
                    <a:pt x="9969" y="2847"/>
                  </a:cubicBezTo>
                  <a:cubicBezTo>
                    <a:pt x="10030" y="2557"/>
                    <a:pt x="10018" y="1949"/>
                    <a:pt x="9783" y="1752"/>
                  </a:cubicBezTo>
                  <a:cubicBezTo>
                    <a:pt x="9774" y="1701"/>
                    <a:pt x="9763" y="1649"/>
                    <a:pt x="9754" y="1598"/>
                  </a:cubicBezTo>
                  <a:cubicBezTo>
                    <a:pt x="9738" y="1593"/>
                    <a:pt x="9576" y="1599"/>
                    <a:pt x="9561" y="1594"/>
                  </a:cubicBezTo>
                  <a:lnTo>
                    <a:pt x="9121" y="147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322"/>
            <p:cNvSpPr>
              <a:spLocks/>
            </p:cNvSpPr>
            <p:nvPr/>
          </p:nvSpPr>
          <p:spPr bwMode="auto">
            <a:xfrm rot="926903">
              <a:off x="5712572" y="3394224"/>
              <a:ext cx="90487" cy="198437"/>
            </a:xfrm>
            <a:custGeom>
              <a:avLst/>
              <a:gdLst>
                <a:gd name="T0" fmla="*/ 47081870 w 10000"/>
                <a:gd name="T1" fmla="*/ 1062621086 h 10437"/>
                <a:gd name="T2" fmla="*/ 47081870 w 10000"/>
                <a:gd name="T3" fmla="*/ 1000778581 h 10437"/>
                <a:gd name="T4" fmla="*/ 48750305 w 10000"/>
                <a:gd name="T5" fmla="*/ 881278826 h 10437"/>
                <a:gd name="T6" fmla="*/ 53808454 w 10000"/>
                <a:gd name="T7" fmla="*/ 753133556 h 10437"/>
                <a:gd name="T8" fmla="*/ 53808454 w 10000"/>
                <a:gd name="T9" fmla="*/ 691291051 h 10437"/>
                <a:gd name="T10" fmla="*/ 55852590 w 10000"/>
                <a:gd name="T11" fmla="*/ 543104583 h 10437"/>
                <a:gd name="T12" fmla="*/ 60534350 w 10000"/>
                <a:gd name="T13" fmla="*/ 443653479 h 10437"/>
                <a:gd name="T14" fmla="*/ 61550120 w 10000"/>
                <a:gd name="T15" fmla="*/ 322978579 h 10437"/>
                <a:gd name="T16" fmla="*/ 67260210 w 10000"/>
                <a:gd name="T17" fmla="*/ 196015375 h 10437"/>
                <a:gd name="T18" fmla="*/ 60534350 w 10000"/>
                <a:gd name="T19" fmla="*/ 134173136 h 10437"/>
                <a:gd name="T20" fmla="*/ 53808454 w 10000"/>
                <a:gd name="T21" fmla="*/ 61842639 h 10437"/>
                <a:gd name="T22" fmla="*/ 33630141 w 10000"/>
                <a:gd name="T23" fmla="*/ 0 h 10437"/>
                <a:gd name="T24" fmla="*/ 20178331 w 10000"/>
                <a:gd name="T25" fmla="*/ 61842639 h 10437"/>
                <a:gd name="T26" fmla="*/ 13451733 w 10000"/>
                <a:gd name="T27" fmla="*/ 134173136 h 10437"/>
                <a:gd name="T28" fmla="*/ 8306950 w 10000"/>
                <a:gd name="T29" fmla="*/ 187238748 h 10437"/>
                <a:gd name="T30" fmla="*/ 13451733 w 10000"/>
                <a:gd name="T31" fmla="*/ 381680165 h 10437"/>
                <a:gd name="T32" fmla="*/ 13451733 w 10000"/>
                <a:gd name="T33" fmla="*/ 629318193 h 10437"/>
                <a:gd name="T34" fmla="*/ 1540306 w 10000"/>
                <a:gd name="T35" fmla="*/ 813147788 h 10437"/>
                <a:gd name="T36" fmla="*/ 0 w 10000"/>
                <a:gd name="T37" fmla="*/ 938798574 h 10437"/>
                <a:gd name="T38" fmla="*/ 4372006 w 10000"/>
                <a:gd name="T39" fmla="*/ 1011389870 h 10437"/>
                <a:gd name="T40" fmla="*/ 13451733 w 10000"/>
                <a:gd name="T41" fmla="*/ 1000778581 h 10437"/>
                <a:gd name="T42" fmla="*/ 7620887 w 10000"/>
                <a:gd name="T43" fmla="*/ 1362273355 h 10437"/>
                <a:gd name="T44" fmla="*/ 43604781 w 10000"/>
                <a:gd name="T45" fmla="*/ 1367516637 h 10437"/>
                <a:gd name="T46" fmla="*/ 48279085 w 10000"/>
                <a:gd name="T47" fmla="*/ 1235570931 h 10437"/>
                <a:gd name="T48" fmla="*/ 47081870 w 10000"/>
                <a:gd name="T49" fmla="*/ 1186436298 h 10437"/>
                <a:gd name="T50" fmla="*/ 47081870 w 10000"/>
                <a:gd name="T51" fmla="*/ 1062621086 h 10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00"/>
                <a:gd name="T79" fmla="*/ 0 h 10437"/>
                <a:gd name="T80" fmla="*/ 10000 w 10000"/>
                <a:gd name="T81" fmla="*/ 10437 h 104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00" h="10437">
                  <a:moveTo>
                    <a:pt x="7000" y="8110"/>
                  </a:moveTo>
                  <a:lnTo>
                    <a:pt x="7000" y="7638"/>
                  </a:lnTo>
                  <a:cubicBezTo>
                    <a:pt x="7083" y="7334"/>
                    <a:pt x="7165" y="7030"/>
                    <a:pt x="7248" y="6726"/>
                  </a:cubicBezTo>
                  <a:lnTo>
                    <a:pt x="8000" y="5748"/>
                  </a:lnTo>
                  <a:lnTo>
                    <a:pt x="8000" y="5276"/>
                  </a:lnTo>
                  <a:cubicBezTo>
                    <a:pt x="8101" y="4899"/>
                    <a:pt x="8203" y="4522"/>
                    <a:pt x="8304" y="4145"/>
                  </a:cubicBezTo>
                  <a:lnTo>
                    <a:pt x="9000" y="3386"/>
                  </a:lnTo>
                  <a:cubicBezTo>
                    <a:pt x="9050" y="3079"/>
                    <a:pt x="9101" y="2772"/>
                    <a:pt x="9151" y="2465"/>
                  </a:cubicBezTo>
                  <a:lnTo>
                    <a:pt x="10000" y="1496"/>
                  </a:lnTo>
                  <a:lnTo>
                    <a:pt x="9000" y="1024"/>
                  </a:lnTo>
                  <a:lnTo>
                    <a:pt x="8000" y="472"/>
                  </a:lnTo>
                  <a:lnTo>
                    <a:pt x="5000" y="0"/>
                  </a:lnTo>
                  <a:lnTo>
                    <a:pt x="3000" y="472"/>
                  </a:lnTo>
                  <a:lnTo>
                    <a:pt x="2000" y="1024"/>
                  </a:lnTo>
                  <a:lnTo>
                    <a:pt x="1235" y="1429"/>
                  </a:lnTo>
                  <a:lnTo>
                    <a:pt x="2000" y="2913"/>
                  </a:lnTo>
                  <a:lnTo>
                    <a:pt x="2000" y="4803"/>
                  </a:lnTo>
                  <a:lnTo>
                    <a:pt x="229" y="6206"/>
                  </a:lnTo>
                  <a:cubicBezTo>
                    <a:pt x="153" y="6526"/>
                    <a:pt x="76" y="6845"/>
                    <a:pt x="0" y="7165"/>
                  </a:cubicBezTo>
                  <a:lnTo>
                    <a:pt x="650" y="7719"/>
                  </a:lnTo>
                  <a:lnTo>
                    <a:pt x="2000" y="7638"/>
                  </a:lnTo>
                  <a:lnTo>
                    <a:pt x="1133" y="10397"/>
                  </a:lnTo>
                  <a:lnTo>
                    <a:pt x="6483" y="10437"/>
                  </a:lnTo>
                  <a:cubicBezTo>
                    <a:pt x="6656" y="10000"/>
                    <a:pt x="7005" y="9867"/>
                    <a:pt x="7178" y="9430"/>
                  </a:cubicBezTo>
                  <a:cubicBezTo>
                    <a:pt x="7119" y="9305"/>
                    <a:pt x="7059" y="9180"/>
                    <a:pt x="7000" y="9055"/>
                  </a:cubicBezTo>
                  <a:lnTo>
                    <a:pt x="7000" y="8110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341"/>
            <p:cNvSpPr>
              <a:spLocks/>
            </p:cNvSpPr>
            <p:nvPr/>
          </p:nvSpPr>
          <p:spPr bwMode="auto">
            <a:xfrm>
              <a:off x="6242796" y="3268810"/>
              <a:ext cx="190500" cy="84138"/>
            </a:xfrm>
            <a:custGeom>
              <a:avLst/>
              <a:gdLst>
                <a:gd name="T0" fmla="*/ 1265222172 w 10000"/>
                <a:gd name="T1" fmla="*/ 27378099 h 10000"/>
                <a:gd name="T2" fmla="*/ 1320279089 w 10000"/>
                <a:gd name="T3" fmla="*/ 18248911 h 10000"/>
                <a:gd name="T4" fmla="*/ 1320279089 w 10000"/>
                <a:gd name="T5" fmla="*/ 18248911 h 10000"/>
                <a:gd name="T6" fmla="*/ 1265222172 w 10000"/>
                <a:gd name="T7" fmla="*/ 9124455 h 10000"/>
                <a:gd name="T8" fmla="*/ 1265222172 w 10000"/>
                <a:gd name="T9" fmla="*/ 4561912 h 10000"/>
                <a:gd name="T10" fmla="*/ 1210302720 w 10000"/>
                <a:gd name="T11" fmla="*/ 4561912 h 10000"/>
                <a:gd name="T12" fmla="*/ 990211603 w 10000"/>
                <a:gd name="T13" fmla="*/ 0 h 10000"/>
                <a:gd name="T14" fmla="*/ 935153772 w 10000"/>
                <a:gd name="T15" fmla="*/ 4561912 h 10000"/>
                <a:gd name="T16" fmla="*/ 770119876 w 10000"/>
                <a:gd name="T17" fmla="*/ 4561912 h 10000"/>
                <a:gd name="T18" fmla="*/ 715193718 w 10000"/>
                <a:gd name="T19" fmla="*/ 9124455 h 10000"/>
                <a:gd name="T20" fmla="*/ 605085523 w 10000"/>
                <a:gd name="T21" fmla="*/ 13686366 h 10000"/>
                <a:gd name="T22" fmla="*/ 660143202 w 10000"/>
                <a:gd name="T23" fmla="*/ 22810821 h 10000"/>
                <a:gd name="T24" fmla="*/ 605085523 w 10000"/>
                <a:gd name="T25" fmla="*/ 27378099 h 10000"/>
                <a:gd name="T26" fmla="*/ 550159670 w 10000"/>
                <a:gd name="T27" fmla="*/ 27378099 h 10000"/>
                <a:gd name="T28" fmla="*/ 330067943 w 10000"/>
                <a:gd name="T29" fmla="*/ 31940076 h 10000"/>
                <a:gd name="T30" fmla="*/ 220091651 w 10000"/>
                <a:gd name="T31" fmla="*/ 31940076 h 10000"/>
                <a:gd name="T32" fmla="*/ 55057393 w 10000"/>
                <a:gd name="T33" fmla="*/ 31940076 h 10000"/>
                <a:gd name="T34" fmla="*/ 0 w 10000"/>
                <a:gd name="T35" fmla="*/ 31940076 h 10000"/>
                <a:gd name="T36" fmla="*/ 55057393 w 10000"/>
                <a:gd name="T37" fmla="*/ 36502567 h 10000"/>
                <a:gd name="T38" fmla="*/ 165034277 w 10000"/>
                <a:gd name="T39" fmla="*/ 45626993 h 10000"/>
                <a:gd name="T40" fmla="*/ 220091651 w 10000"/>
                <a:gd name="T41" fmla="*/ 50188987 h 10000"/>
                <a:gd name="T42" fmla="*/ 275017504 w 10000"/>
                <a:gd name="T43" fmla="*/ 45626993 h 10000"/>
                <a:gd name="T44" fmla="*/ 495102144 w 10000"/>
                <a:gd name="T45" fmla="*/ 45626993 h 10000"/>
                <a:gd name="T46" fmla="*/ 715193718 w 10000"/>
                <a:gd name="T47" fmla="*/ 50188987 h 10000"/>
                <a:gd name="T48" fmla="*/ 770119876 w 10000"/>
                <a:gd name="T49" fmla="*/ 50188987 h 10000"/>
                <a:gd name="T50" fmla="*/ 990211603 w 10000"/>
                <a:gd name="T51" fmla="*/ 50188987 h 10000"/>
                <a:gd name="T52" fmla="*/ 1155245498 w 10000"/>
                <a:gd name="T53" fmla="*/ 41064528 h 10000"/>
                <a:gd name="T54" fmla="*/ 1210302720 w 10000"/>
                <a:gd name="T55" fmla="*/ 41064528 h 10000"/>
                <a:gd name="T56" fmla="*/ 1265222172 w 10000"/>
                <a:gd name="T57" fmla="*/ 27378099 h 1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00"/>
                <a:gd name="T88" fmla="*/ 0 h 10000"/>
                <a:gd name="T89" fmla="*/ 10000 w 10000"/>
                <a:gd name="T90" fmla="*/ 10000 h 1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00" h="10000">
                  <a:moveTo>
                    <a:pt x="9583" y="5455"/>
                  </a:moveTo>
                  <a:lnTo>
                    <a:pt x="10000" y="3636"/>
                  </a:lnTo>
                  <a:lnTo>
                    <a:pt x="9583" y="1818"/>
                  </a:lnTo>
                  <a:lnTo>
                    <a:pt x="9583" y="909"/>
                  </a:lnTo>
                  <a:lnTo>
                    <a:pt x="9167" y="909"/>
                  </a:lnTo>
                  <a:lnTo>
                    <a:pt x="7500" y="0"/>
                  </a:lnTo>
                  <a:lnTo>
                    <a:pt x="7083" y="909"/>
                  </a:lnTo>
                  <a:lnTo>
                    <a:pt x="5833" y="909"/>
                  </a:lnTo>
                  <a:lnTo>
                    <a:pt x="5417" y="1818"/>
                  </a:lnTo>
                  <a:lnTo>
                    <a:pt x="4583" y="2727"/>
                  </a:lnTo>
                  <a:lnTo>
                    <a:pt x="5000" y="4545"/>
                  </a:lnTo>
                  <a:cubicBezTo>
                    <a:pt x="5000" y="4545"/>
                    <a:pt x="5000" y="5455"/>
                    <a:pt x="4583" y="5455"/>
                  </a:cubicBezTo>
                  <a:lnTo>
                    <a:pt x="4167" y="5455"/>
                  </a:lnTo>
                  <a:lnTo>
                    <a:pt x="2500" y="6364"/>
                  </a:lnTo>
                  <a:lnTo>
                    <a:pt x="1667" y="6364"/>
                  </a:lnTo>
                  <a:lnTo>
                    <a:pt x="417" y="6364"/>
                  </a:lnTo>
                  <a:lnTo>
                    <a:pt x="0" y="6364"/>
                  </a:lnTo>
                  <a:lnTo>
                    <a:pt x="417" y="7273"/>
                  </a:lnTo>
                  <a:lnTo>
                    <a:pt x="1250" y="9091"/>
                  </a:lnTo>
                  <a:lnTo>
                    <a:pt x="1667" y="10000"/>
                  </a:lnTo>
                  <a:lnTo>
                    <a:pt x="2083" y="9091"/>
                  </a:lnTo>
                  <a:lnTo>
                    <a:pt x="3750" y="9091"/>
                  </a:lnTo>
                  <a:lnTo>
                    <a:pt x="5417" y="10000"/>
                  </a:lnTo>
                  <a:lnTo>
                    <a:pt x="5833" y="10000"/>
                  </a:lnTo>
                  <a:lnTo>
                    <a:pt x="7500" y="10000"/>
                  </a:lnTo>
                  <a:lnTo>
                    <a:pt x="8750" y="8182"/>
                  </a:lnTo>
                  <a:lnTo>
                    <a:pt x="9167" y="8182"/>
                  </a:lnTo>
                  <a:cubicBezTo>
                    <a:pt x="9306" y="7273"/>
                    <a:pt x="9444" y="6364"/>
                    <a:pt x="9583" y="5455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342"/>
            <p:cNvSpPr>
              <a:spLocks/>
            </p:cNvSpPr>
            <p:nvPr/>
          </p:nvSpPr>
          <p:spPr bwMode="auto">
            <a:xfrm rot="471028">
              <a:off x="5915771" y="3164035"/>
              <a:ext cx="304800" cy="293688"/>
            </a:xfrm>
            <a:custGeom>
              <a:avLst/>
              <a:gdLst>
                <a:gd name="T0" fmla="*/ 2147483647 w 10043"/>
                <a:gd name="T1" fmla="*/ 2147483647 h 10000"/>
                <a:gd name="T2" fmla="*/ 2147483647 w 10043"/>
                <a:gd name="T3" fmla="*/ 2147483647 h 10000"/>
                <a:gd name="T4" fmla="*/ 2147483647 w 10043"/>
                <a:gd name="T5" fmla="*/ 2147483647 h 10000"/>
                <a:gd name="T6" fmla="*/ 2147483647 w 10043"/>
                <a:gd name="T7" fmla="*/ 2147483647 h 10000"/>
                <a:gd name="T8" fmla="*/ 2147483647 w 10043"/>
                <a:gd name="T9" fmla="*/ 2147483647 h 10000"/>
                <a:gd name="T10" fmla="*/ 2147483647 w 10043"/>
                <a:gd name="T11" fmla="*/ 2147483647 h 10000"/>
                <a:gd name="T12" fmla="*/ 2147483647 w 10043"/>
                <a:gd name="T13" fmla="*/ 2147483647 h 10000"/>
                <a:gd name="T14" fmla="*/ 2147483647 w 10043"/>
                <a:gd name="T15" fmla="*/ 2147483647 h 10000"/>
                <a:gd name="T16" fmla="*/ 2147483647 w 10043"/>
                <a:gd name="T17" fmla="*/ 2147483647 h 10000"/>
                <a:gd name="T18" fmla="*/ 2147483647 w 10043"/>
                <a:gd name="T19" fmla="*/ 2147483647 h 10000"/>
                <a:gd name="T20" fmla="*/ 2147483647 w 10043"/>
                <a:gd name="T21" fmla="*/ 2147483647 h 10000"/>
                <a:gd name="T22" fmla="*/ 2147483647 w 10043"/>
                <a:gd name="T23" fmla="*/ 1990462359 h 10000"/>
                <a:gd name="T24" fmla="*/ 2147483647 w 10043"/>
                <a:gd name="T25" fmla="*/ 1809443954 h 10000"/>
                <a:gd name="T26" fmla="*/ 2147483647 w 10043"/>
                <a:gd name="T27" fmla="*/ 1628426019 h 10000"/>
                <a:gd name="T28" fmla="*/ 2147483647 w 10043"/>
                <a:gd name="T29" fmla="*/ 1447408085 h 10000"/>
                <a:gd name="T30" fmla="*/ 2147483647 w 10043"/>
                <a:gd name="T31" fmla="*/ 1266390150 h 10000"/>
                <a:gd name="T32" fmla="*/ 2147483647 w 10043"/>
                <a:gd name="T33" fmla="*/ 1085372215 h 10000"/>
                <a:gd name="T34" fmla="*/ 2147483647 w 10043"/>
                <a:gd name="T35" fmla="*/ 905088970 h 10000"/>
                <a:gd name="T36" fmla="*/ 2147483647 w 10043"/>
                <a:gd name="T37" fmla="*/ 543053100 h 10000"/>
                <a:gd name="T38" fmla="*/ 2147483647 w 10043"/>
                <a:gd name="T39" fmla="*/ 362035752 h 10000"/>
                <a:gd name="T40" fmla="*/ 2147483647 w 10043"/>
                <a:gd name="T41" fmla="*/ 0 h 10000"/>
                <a:gd name="T42" fmla="*/ 2147483647 w 10043"/>
                <a:gd name="T43" fmla="*/ 181017524 h 10000"/>
                <a:gd name="T44" fmla="*/ 2147483647 w 10043"/>
                <a:gd name="T45" fmla="*/ 905088970 h 10000"/>
                <a:gd name="T46" fmla="*/ 2147483647 w 10043"/>
                <a:gd name="T47" fmla="*/ 1085372215 h 10000"/>
                <a:gd name="T48" fmla="*/ 2147483647 w 10043"/>
                <a:gd name="T49" fmla="*/ 1558410828 h 10000"/>
                <a:gd name="T50" fmla="*/ 2147483647 w 10043"/>
                <a:gd name="T51" fmla="*/ 1515195008 h 10000"/>
                <a:gd name="T52" fmla="*/ 2147483647 w 10043"/>
                <a:gd name="T53" fmla="*/ 1228393046 h 10000"/>
                <a:gd name="T54" fmla="*/ 1999737302 w 10043"/>
                <a:gd name="T55" fmla="*/ 1207546375 h 10000"/>
                <a:gd name="T56" fmla="*/ 1992916680 w 10043"/>
                <a:gd name="T57" fmla="*/ 1672375824 h 10000"/>
                <a:gd name="T58" fmla="*/ 2016761178 w 10043"/>
                <a:gd name="T59" fmla="*/ 2147483647 h 10000"/>
                <a:gd name="T60" fmla="*/ 1363544106 w 10043"/>
                <a:gd name="T61" fmla="*/ 2147483647 h 10000"/>
                <a:gd name="T62" fmla="*/ 1097807897 w 10043"/>
                <a:gd name="T63" fmla="*/ 1860106759 h 10000"/>
                <a:gd name="T64" fmla="*/ 582547203 w 10043"/>
                <a:gd name="T65" fmla="*/ 1955454293 h 10000"/>
                <a:gd name="T66" fmla="*/ 28094223 w 10043"/>
                <a:gd name="T67" fmla="*/ 2042619448 h 10000"/>
                <a:gd name="T68" fmla="*/ 80062216 w 10043"/>
                <a:gd name="T69" fmla="*/ 2147483647 h 10000"/>
                <a:gd name="T70" fmla="*/ 89426974 w 10043"/>
                <a:gd name="T71" fmla="*/ 2147483647 h 10000"/>
                <a:gd name="T72" fmla="*/ 709433788 w 10043"/>
                <a:gd name="T73" fmla="*/ 2147483647 h 10000"/>
                <a:gd name="T74" fmla="*/ 1363544106 w 10043"/>
                <a:gd name="T75" fmla="*/ 2147483647 h 10000"/>
                <a:gd name="T76" fmla="*/ 1580696859 w 10043"/>
                <a:gd name="T77" fmla="*/ 2147483647 h 10000"/>
                <a:gd name="T78" fmla="*/ 1580696859 w 10043"/>
                <a:gd name="T79" fmla="*/ 2147483647 h 10000"/>
                <a:gd name="T80" fmla="*/ 1798743101 w 10043"/>
                <a:gd name="T81" fmla="*/ 2147483647 h 10000"/>
                <a:gd name="T82" fmla="*/ 2016761178 w 10043"/>
                <a:gd name="T83" fmla="*/ 2147483647 h 10000"/>
                <a:gd name="T84" fmla="*/ 2147483647 w 10043"/>
                <a:gd name="T85" fmla="*/ 2147483647 h 10000"/>
                <a:gd name="T86" fmla="*/ 2147483647 w 10043"/>
                <a:gd name="T87" fmla="*/ 2147483647 h 10000"/>
                <a:gd name="T88" fmla="*/ 1863457915 w 10043"/>
                <a:gd name="T89" fmla="*/ 2147483647 h 10000"/>
                <a:gd name="T90" fmla="*/ 1803858324 w 10043"/>
                <a:gd name="T91" fmla="*/ 2147483647 h 10000"/>
                <a:gd name="T92" fmla="*/ 2142808661 w 10043"/>
                <a:gd name="T93" fmla="*/ 2147483647 h 10000"/>
                <a:gd name="T94" fmla="*/ 2147483647 w 10043"/>
                <a:gd name="T95" fmla="*/ 2147483647 h 10000"/>
                <a:gd name="T96" fmla="*/ 2147483647 w 10043"/>
                <a:gd name="T97" fmla="*/ 2147483647 h 10000"/>
                <a:gd name="T98" fmla="*/ 2147483647 w 10043"/>
                <a:gd name="T99" fmla="*/ 2147483647 h 10000"/>
                <a:gd name="T100" fmla="*/ 2147483647 w 10043"/>
                <a:gd name="T101" fmla="*/ 2147483647 h 10000"/>
                <a:gd name="T102" fmla="*/ 2147483647 w 10043"/>
                <a:gd name="T103" fmla="*/ 2147483647 h 10000"/>
                <a:gd name="T104" fmla="*/ 2147483647 w 10043"/>
                <a:gd name="T105" fmla="*/ 2147483647 h 10000"/>
                <a:gd name="T106" fmla="*/ 2147483647 w 10043"/>
                <a:gd name="T107" fmla="*/ 2147483647 h 10000"/>
                <a:gd name="T108" fmla="*/ 2147483647 w 10043"/>
                <a:gd name="T109" fmla="*/ 2147483647 h 10000"/>
                <a:gd name="T110" fmla="*/ 2147483647 w 10043"/>
                <a:gd name="T111" fmla="*/ 2147483647 h 10000"/>
                <a:gd name="T112" fmla="*/ 2147483647 w 10043"/>
                <a:gd name="T113" fmla="*/ 2147483647 h 10000"/>
                <a:gd name="T114" fmla="*/ 2147483647 w 10043"/>
                <a:gd name="T115" fmla="*/ 2147483647 h 10000"/>
                <a:gd name="T116" fmla="*/ 2147483647 w 10043"/>
                <a:gd name="T117" fmla="*/ 2147483647 h 10000"/>
                <a:gd name="T118" fmla="*/ 2147483647 w 10043"/>
                <a:gd name="T119" fmla="*/ 2147483647 h 10000"/>
                <a:gd name="T120" fmla="*/ 2147483647 w 10043"/>
                <a:gd name="T121" fmla="*/ 2147483647 h 1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043"/>
                <a:gd name="T184" fmla="*/ 0 h 10000"/>
                <a:gd name="T185" fmla="*/ 10043 w 10043"/>
                <a:gd name="T186" fmla="*/ 10000 h 1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043" h="10000">
                  <a:moveTo>
                    <a:pt x="9119" y="7195"/>
                  </a:moveTo>
                  <a:cubicBezTo>
                    <a:pt x="9204" y="7033"/>
                    <a:pt x="9249" y="6746"/>
                    <a:pt x="9276" y="6559"/>
                  </a:cubicBezTo>
                  <a:cubicBezTo>
                    <a:pt x="9302" y="6372"/>
                    <a:pt x="9276" y="6235"/>
                    <a:pt x="9276" y="6074"/>
                  </a:cubicBezTo>
                  <a:cubicBezTo>
                    <a:pt x="9191" y="5911"/>
                    <a:pt x="9105" y="5750"/>
                    <a:pt x="9020" y="5588"/>
                  </a:cubicBezTo>
                  <a:cubicBezTo>
                    <a:pt x="8849" y="5588"/>
                    <a:pt x="8579" y="5641"/>
                    <a:pt x="8508" y="5588"/>
                  </a:cubicBezTo>
                  <a:cubicBezTo>
                    <a:pt x="8437" y="5534"/>
                    <a:pt x="8566" y="5375"/>
                    <a:pt x="8596" y="5268"/>
                  </a:cubicBezTo>
                  <a:cubicBezTo>
                    <a:pt x="8822" y="4969"/>
                    <a:pt x="9120" y="4562"/>
                    <a:pt x="9276" y="4373"/>
                  </a:cubicBezTo>
                  <a:cubicBezTo>
                    <a:pt x="9431" y="4183"/>
                    <a:pt x="9446" y="4210"/>
                    <a:pt x="9531" y="4129"/>
                  </a:cubicBezTo>
                  <a:lnTo>
                    <a:pt x="9531" y="3158"/>
                  </a:lnTo>
                  <a:lnTo>
                    <a:pt x="10043" y="2672"/>
                  </a:lnTo>
                  <a:lnTo>
                    <a:pt x="9276" y="2429"/>
                  </a:lnTo>
                  <a:lnTo>
                    <a:pt x="8764" y="2186"/>
                  </a:lnTo>
                  <a:lnTo>
                    <a:pt x="7996" y="1943"/>
                  </a:lnTo>
                  <a:lnTo>
                    <a:pt x="7741" y="1700"/>
                  </a:lnTo>
                  <a:lnTo>
                    <a:pt x="7229" y="1457"/>
                  </a:lnTo>
                  <a:lnTo>
                    <a:pt x="6717" y="1215"/>
                  </a:lnTo>
                  <a:lnTo>
                    <a:pt x="6461" y="729"/>
                  </a:lnTo>
                  <a:lnTo>
                    <a:pt x="5950" y="486"/>
                  </a:lnTo>
                  <a:lnTo>
                    <a:pt x="5694" y="0"/>
                  </a:lnTo>
                  <a:lnTo>
                    <a:pt x="5182" y="243"/>
                  </a:lnTo>
                  <a:lnTo>
                    <a:pt x="4671" y="1215"/>
                  </a:lnTo>
                  <a:cubicBezTo>
                    <a:pt x="4586" y="1296"/>
                    <a:pt x="4545" y="1311"/>
                    <a:pt x="4415" y="1457"/>
                  </a:cubicBezTo>
                  <a:cubicBezTo>
                    <a:pt x="4285" y="1603"/>
                    <a:pt x="4129" y="1996"/>
                    <a:pt x="3890" y="2092"/>
                  </a:cubicBezTo>
                  <a:cubicBezTo>
                    <a:pt x="3651" y="2188"/>
                    <a:pt x="3168" y="2108"/>
                    <a:pt x="2979" y="2034"/>
                  </a:cubicBezTo>
                  <a:cubicBezTo>
                    <a:pt x="2790" y="1960"/>
                    <a:pt x="2862" y="1718"/>
                    <a:pt x="2757" y="1649"/>
                  </a:cubicBezTo>
                  <a:cubicBezTo>
                    <a:pt x="2652" y="1580"/>
                    <a:pt x="2418" y="1522"/>
                    <a:pt x="2348" y="1621"/>
                  </a:cubicBezTo>
                  <a:cubicBezTo>
                    <a:pt x="2279" y="1720"/>
                    <a:pt x="2337" y="2029"/>
                    <a:pt x="2340" y="2245"/>
                  </a:cubicBezTo>
                  <a:cubicBezTo>
                    <a:pt x="2343" y="2461"/>
                    <a:pt x="2491" y="2803"/>
                    <a:pt x="2368" y="2915"/>
                  </a:cubicBezTo>
                  <a:cubicBezTo>
                    <a:pt x="2245" y="3027"/>
                    <a:pt x="1781" y="2985"/>
                    <a:pt x="1601" y="2915"/>
                  </a:cubicBezTo>
                  <a:cubicBezTo>
                    <a:pt x="1421" y="2845"/>
                    <a:pt x="1442" y="2545"/>
                    <a:pt x="1289" y="2497"/>
                  </a:cubicBezTo>
                  <a:cubicBezTo>
                    <a:pt x="1136" y="2449"/>
                    <a:pt x="893" y="2584"/>
                    <a:pt x="684" y="2625"/>
                  </a:cubicBezTo>
                  <a:cubicBezTo>
                    <a:pt x="475" y="2666"/>
                    <a:pt x="131" y="2638"/>
                    <a:pt x="33" y="2742"/>
                  </a:cubicBezTo>
                  <a:cubicBezTo>
                    <a:pt x="-65" y="2846"/>
                    <a:pt x="82" y="3088"/>
                    <a:pt x="94" y="3251"/>
                  </a:cubicBezTo>
                  <a:cubicBezTo>
                    <a:pt x="106" y="3414"/>
                    <a:pt x="-17" y="3533"/>
                    <a:pt x="105" y="3720"/>
                  </a:cubicBezTo>
                  <a:cubicBezTo>
                    <a:pt x="228" y="3907"/>
                    <a:pt x="584" y="4264"/>
                    <a:pt x="833" y="4373"/>
                  </a:cubicBezTo>
                  <a:cubicBezTo>
                    <a:pt x="1082" y="4481"/>
                    <a:pt x="1345" y="4373"/>
                    <a:pt x="1601" y="4373"/>
                  </a:cubicBezTo>
                  <a:lnTo>
                    <a:pt x="1856" y="4616"/>
                  </a:lnTo>
                  <a:lnTo>
                    <a:pt x="1856" y="4859"/>
                  </a:lnTo>
                  <a:lnTo>
                    <a:pt x="2112" y="5345"/>
                  </a:lnTo>
                  <a:cubicBezTo>
                    <a:pt x="2197" y="5588"/>
                    <a:pt x="2283" y="5831"/>
                    <a:pt x="2368" y="6074"/>
                  </a:cubicBezTo>
                  <a:lnTo>
                    <a:pt x="2624" y="6316"/>
                  </a:lnTo>
                  <a:cubicBezTo>
                    <a:pt x="2624" y="6559"/>
                    <a:pt x="2696" y="6675"/>
                    <a:pt x="2624" y="7045"/>
                  </a:cubicBezTo>
                  <a:cubicBezTo>
                    <a:pt x="2551" y="7414"/>
                    <a:pt x="2272" y="8240"/>
                    <a:pt x="2188" y="8533"/>
                  </a:cubicBezTo>
                  <a:cubicBezTo>
                    <a:pt x="2104" y="8826"/>
                    <a:pt x="2064" y="8649"/>
                    <a:pt x="2118" y="8804"/>
                  </a:cubicBezTo>
                  <a:cubicBezTo>
                    <a:pt x="2173" y="8958"/>
                    <a:pt x="2390" y="9351"/>
                    <a:pt x="2516" y="9462"/>
                  </a:cubicBezTo>
                  <a:cubicBezTo>
                    <a:pt x="2643" y="9574"/>
                    <a:pt x="2734" y="9472"/>
                    <a:pt x="2880" y="9474"/>
                  </a:cubicBezTo>
                  <a:cubicBezTo>
                    <a:pt x="3025" y="9476"/>
                    <a:pt x="3220" y="9474"/>
                    <a:pt x="3391" y="9474"/>
                  </a:cubicBezTo>
                  <a:lnTo>
                    <a:pt x="4159" y="9717"/>
                  </a:lnTo>
                  <a:lnTo>
                    <a:pt x="4671" y="9717"/>
                  </a:lnTo>
                  <a:lnTo>
                    <a:pt x="5438" y="9960"/>
                  </a:lnTo>
                  <a:cubicBezTo>
                    <a:pt x="5609" y="9960"/>
                    <a:pt x="5793" y="10051"/>
                    <a:pt x="5950" y="9960"/>
                  </a:cubicBezTo>
                  <a:cubicBezTo>
                    <a:pt x="6106" y="9870"/>
                    <a:pt x="6222" y="9506"/>
                    <a:pt x="6375" y="9413"/>
                  </a:cubicBezTo>
                  <a:cubicBezTo>
                    <a:pt x="6529" y="9321"/>
                    <a:pt x="6594" y="9367"/>
                    <a:pt x="6869" y="9401"/>
                  </a:cubicBezTo>
                  <a:cubicBezTo>
                    <a:pt x="7143" y="9436"/>
                    <a:pt x="7722" y="9569"/>
                    <a:pt x="8022" y="9625"/>
                  </a:cubicBezTo>
                  <a:cubicBezTo>
                    <a:pt x="8322" y="9682"/>
                    <a:pt x="8393" y="9858"/>
                    <a:pt x="8668" y="9743"/>
                  </a:cubicBezTo>
                  <a:cubicBezTo>
                    <a:pt x="8942" y="9628"/>
                    <a:pt x="9580" y="8937"/>
                    <a:pt x="9665" y="8937"/>
                  </a:cubicBezTo>
                  <a:lnTo>
                    <a:pt x="9079" y="8091"/>
                  </a:lnTo>
                  <a:cubicBezTo>
                    <a:pt x="9008" y="7886"/>
                    <a:pt x="8985" y="7957"/>
                    <a:pt x="8942" y="7836"/>
                  </a:cubicBezTo>
                  <a:cubicBezTo>
                    <a:pt x="8899" y="7714"/>
                    <a:pt x="9114" y="7387"/>
                    <a:pt x="9119" y="7195"/>
                  </a:cubicBez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343"/>
            <p:cNvSpPr>
              <a:spLocks/>
            </p:cNvSpPr>
            <p:nvPr/>
          </p:nvSpPr>
          <p:spPr bwMode="auto">
            <a:xfrm>
              <a:off x="6174533" y="3340248"/>
              <a:ext cx="311150" cy="315912"/>
            </a:xfrm>
            <a:custGeom>
              <a:avLst/>
              <a:gdLst>
                <a:gd name="T0" fmla="*/ 2147483647 w 154"/>
                <a:gd name="T1" fmla="*/ 2147483647 h 154"/>
                <a:gd name="T2" fmla="*/ 2147483647 w 154"/>
                <a:gd name="T3" fmla="*/ 0 h 154"/>
                <a:gd name="T4" fmla="*/ 2147483647 w 154"/>
                <a:gd name="T5" fmla="*/ 0 h 154"/>
                <a:gd name="T6" fmla="*/ 2147483647 w 154"/>
                <a:gd name="T7" fmla="*/ 2147483647 h 154"/>
                <a:gd name="T8" fmla="*/ 2147483647 w 154"/>
                <a:gd name="T9" fmla="*/ 2147483647 h 154"/>
                <a:gd name="T10" fmla="*/ 2147483647 w 154"/>
                <a:gd name="T11" fmla="*/ 2147483647 h 154"/>
                <a:gd name="T12" fmla="*/ 2147483647 w 154"/>
                <a:gd name="T13" fmla="*/ 2147483647 h 154"/>
                <a:gd name="T14" fmla="*/ 2147483647 w 154"/>
                <a:gd name="T15" fmla="*/ 2147483647 h 154"/>
                <a:gd name="T16" fmla="*/ 2147483647 w 154"/>
                <a:gd name="T17" fmla="*/ 2147483647 h 154"/>
                <a:gd name="T18" fmla="*/ 2147483647 w 154"/>
                <a:gd name="T19" fmla="*/ 2147483647 h 154"/>
                <a:gd name="T20" fmla="*/ 2147483647 w 154"/>
                <a:gd name="T21" fmla="*/ 2147483647 h 154"/>
                <a:gd name="T22" fmla="*/ 0 w 154"/>
                <a:gd name="T23" fmla="*/ 2147483647 h 154"/>
                <a:gd name="T24" fmla="*/ 2147483647 w 154"/>
                <a:gd name="T25" fmla="*/ 2147483647 h 154"/>
                <a:gd name="T26" fmla="*/ 2147483647 w 154"/>
                <a:gd name="T27" fmla="*/ 2147483647 h 154"/>
                <a:gd name="T28" fmla="*/ 2147483647 w 154"/>
                <a:gd name="T29" fmla="*/ 2147483647 h 154"/>
                <a:gd name="T30" fmla="*/ 2147483647 w 154"/>
                <a:gd name="T31" fmla="*/ 2147483647 h 154"/>
                <a:gd name="T32" fmla="*/ 2147483647 w 154"/>
                <a:gd name="T33" fmla="*/ 2147483647 h 154"/>
                <a:gd name="T34" fmla="*/ 2147483647 w 154"/>
                <a:gd name="T35" fmla="*/ 2147483647 h 154"/>
                <a:gd name="T36" fmla="*/ 2147483647 w 154"/>
                <a:gd name="T37" fmla="*/ 2147483647 h 154"/>
                <a:gd name="T38" fmla="*/ 2147483647 w 154"/>
                <a:gd name="T39" fmla="*/ 2147483647 h 154"/>
                <a:gd name="T40" fmla="*/ 2147483647 w 154"/>
                <a:gd name="T41" fmla="*/ 2147483647 h 154"/>
                <a:gd name="T42" fmla="*/ 2147483647 w 154"/>
                <a:gd name="T43" fmla="*/ 2147483647 h 154"/>
                <a:gd name="T44" fmla="*/ 2147483647 w 154"/>
                <a:gd name="T45" fmla="*/ 2147483647 h 154"/>
                <a:gd name="T46" fmla="*/ 2147483647 w 154"/>
                <a:gd name="T47" fmla="*/ 2147483647 h 154"/>
                <a:gd name="T48" fmla="*/ 2147483647 w 154"/>
                <a:gd name="T49" fmla="*/ 2147483647 h 154"/>
                <a:gd name="T50" fmla="*/ 2147483647 w 154"/>
                <a:gd name="T51" fmla="*/ 2147483647 h 154"/>
                <a:gd name="T52" fmla="*/ 2147483647 w 154"/>
                <a:gd name="T53" fmla="*/ 2147483647 h 154"/>
                <a:gd name="T54" fmla="*/ 2147483647 w 154"/>
                <a:gd name="T55" fmla="*/ 2147483647 h 154"/>
                <a:gd name="T56" fmla="*/ 2147483647 w 154"/>
                <a:gd name="T57" fmla="*/ 2147483647 h 154"/>
                <a:gd name="T58" fmla="*/ 2147483647 w 154"/>
                <a:gd name="T59" fmla="*/ 2147483647 h 154"/>
                <a:gd name="T60" fmla="*/ 2147483647 w 154"/>
                <a:gd name="T61" fmla="*/ 2147483647 h 154"/>
                <a:gd name="T62" fmla="*/ 2147483647 w 154"/>
                <a:gd name="T63" fmla="*/ 2147483647 h 154"/>
                <a:gd name="T64" fmla="*/ 2147483647 w 154"/>
                <a:gd name="T65" fmla="*/ 2147483647 h 154"/>
                <a:gd name="T66" fmla="*/ 2147483647 w 154"/>
                <a:gd name="T67" fmla="*/ 2147483647 h 1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4"/>
                <a:gd name="T103" fmla="*/ 0 h 154"/>
                <a:gd name="T104" fmla="*/ 154 w 154"/>
                <a:gd name="T105" fmla="*/ 154 h 1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4" h="154">
                  <a:moveTo>
                    <a:pt x="87" y="4"/>
                  </a:moveTo>
                  <a:lnTo>
                    <a:pt x="71" y="0"/>
                  </a:lnTo>
                  <a:lnTo>
                    <a:pt x="54" y="0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37" y="8"/>
                  </a:lnTo>
                  <a:lnTo>
                    <a:pt x="25" y="12"/>
                  </a:lnTo>
                  <a:lnTo>
                    <a:pt x="21" y="8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25"/>
                  </a:lnTo>
                  <a:lnTo>
                    <a:pt x="0" y="33"/>
                  </a:lnTo>
                  <a:lnTo>
                    <a:pt x="4" y="45"/>
                  </a:lnTo>
                  <a:lnTo>
                    <a:pt x="12" y="54"/>
                  </a:lnTo>
                  <a:lnTo>
                    <a:pt x="21" y="45"/>
                  </a:lnTo>
                  <a:lnTo>
                    <a:pt x="42" y="54"/>
                  </a:lnTo>
                  <a:lnTo>
                    <a:pt x="54" y="78"/>
                  </a:lnTo>
                  <a:lnTo>
                    <a:pt x="67" y="95"/>
                  </a:lnTo>
                  <a:lnTo>
                    <a:pt x="96" y="112"/>
                  </a:lnTo>
                  <a:lnTo>
                    <a:pt x="114" y="126"/>
                  </a:lnTo>
                  <a:lnTo>
                    <a:pt x="106" y="154"/>
                  </a:lnTo>
                  <a:lnTo>
                    <a:pt x="133" y="133"/>
                  </a:lnTo>
                  <a:lnTo>
                    <a:pt x="133" y="120"/>
                  </a:lnTo>
                  <a:lnTo>
                    <a:pt x="146" y="124"/>
                  </a:lnTo>
                  <a:lnTo>
                    <a:pt x="154" y="124"/>
                  </a:lnTo>
                  <a:lnTo>
                    <a:pt x="133" y="104"/>
                  </a:lnTo>
                  <a:lnTo>
                    <a:pt x="117" y="91"/>
                  </a:lnTo>
                  <a:lnTo>
                    <a:pt x="104" y="87"/>
                  </a:lnTo>
                  <a:lnTo>
                    <a:pt x="87" y="58"/>
                  </a:lnTo>
                  <a:lnTo>
                    <a:pt x="79" y="41"/>
                  </a:lnTo>
                  <a:lnTo>
                    <a:pt x="83" y="25"/>
                  </a:lnTo>
                  <a:lnTo>
                    <a:pt x="87" y="25"/>
                  </a:lnTo>
                  <a:lnTo>
                    <a:pt x="87" y="16"/>
                  </a:lnTo>
                  <a:lnTo>
                    <a:pt x="87" y="4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344"/>
            <p:cNvSpPr>
              <a:spLocks/>
            </p:cNvSpPr>
            <p:nvPr/>
          </p:nvSpPr>
          <p:spPr bwMode="auto">
            <a:xfrm>
              <a:off x="6166597" y="3032273"/>
              <a:ext cx="200025" cy="292100"/>
            </a:xfrm>
            <a:custGeom>
              <a:avLst/>
              <a:gdLst>
                <a:gd name="T0" fmla="*/ 271327624 w 10045"/>
                <a:gd name="T1" fmla="*/ 1888843170 h 10019"/>
                <a:gd name="T2" fmla="*/ 217035384 w 10045"/>
                <a:gd name="T3" fmla="*/ 2147483647 h 10019"/>
                <a:gd name="T4" fmla="*/ 217035384 w 10045"/>
                <a:gd name="T5" fmla="*/ 2147483647 h 10019"/>
                <a:gd name="T6" fmla="*/ 108592644 w 10045"/>
                <a:gd name="T7" fmla="*/ 2147483647 h 10019"/>
                <a:gd name="T8" fmla="*/ 108592644 w 10045"/>
                <a:gd name="T9" fmla="*/ 2147483647 h 10019"/>
                <a:gd name="T10" fmla="*/ 54300265 w 10045"/>
                <a:gd name="T11" fmla="*/ 2147483647 h 10019"/>
                <a:gd name="T12" fmla="*/ 54300265 w 10045"/>
                <a:gd name="T13" fmla="*/ 2147483647 h 10019"/>
                <a:gd name="T14" fmla="*/ 108592644 w 10045"/>
                <a:gd name="T15" fmla="*/ 2147483647 h 10019"/>
                <a:gd name="T16" fmla="*/ 54300265 w 10045"/>
                <a:gd name="T17" fmla="*/ 2147483647 h 10019"/>
                <a:gd name="T18" fmla="*/ 0 w 10045"/>
                <a:gd name="T19" fmla="*/ 2147483647 h 10019"/>
                <a:gd name="T20" fmla="*/ 162735060 w 10045"/>
                <a:gd name="T21" fmla="*/ 2147483647 h 10019"/>
                <a:gd name="T22" fmla="*/ 271327624 w 10045"/>
                <a:gd name="T23" fmla="*/ 2147483647 h 10019"/>
                <a:gd name="T24" fmla="*/ 434220513 w 10045"/>
                <a:gd name="T25" fmla="*/ 2147483647 h 10019"/>
                <a:gd name="T26" fmla="*/ 350965859 w 10045"/>
                <a:gd name="T27" fmla="*/ 2147483647 h 10019"/>
                <a:gd name="T28" fmla="*/ 290846074 w 10045"/>
                <a:gd name="T29" fmla="*/ 2147483647 h 10019"/>
                <a:gd name="T30" fmla="*/ 326259625 w 10045"/>
                <a:gd name="T31" fmla="*/ 2147483647 h 10019"/>
                <a:gd name="T32" fmla="*/ 542662895 w 10045"/>
                <a:gd name="T33" fmla="*/ 2147483647 h 10019"/>
                <a:gd name="T34" fmla="*/ 651255658 w 10045"/>
                <a:gd name="T35" fmla="*/ 2147483647 h 10019"/>
                <a:gd name="T36" fmla="*/ 702405167 w 10045"/>
                <a:gd name="T37" fmla="*/ 2147483647 h 10019"/>
                <a:gd name="T38" fmla="*/ 740961609 w 10045"/>
                <a:gd name="T39" fmla="*/ 2147483647 h 10019"/>
                <a:gd name="T40" fmla="*/ 868290644 w 10045"/>
                <a:gd name="T41" fmla="*/ 2147483647 h 10019"/>
                <a:gd name="T42" fmla="*/ 976883726 w 10045"/>
                <a:gd name="T43" fmla="*/ 2147483647 h 10019"/>
                <a:gd name="T44" fmla="*/ 1193910588 w 10045"/>
                <a:gd name="T45" fmla="*/ 2147483647 h 10019"/>
                <a:gd name="T46" fmla="*/ 1314631732 w 10045"/>
                <a:gd name="T47" fmla="*/ 2147483647 h 10019"/>
                <a:gd name="T48" fmla="*/ 1353029189 w 10045"/>
                <a:gd name="T49" fmla="*/ 2147483647 h 10019"/>
                <a:gd name="T50" fmla="*/ 1308172311 w 10045"/>
                <a:gd name="T51" fmla="*/ 2147483647 h 10019"/>
                <a:gd name="T52" fmla="*/ 1385292522 w 10045"/>
                <a:gd name="T53" fmla="*/ 2147483647 h 10019"/>
                <a:gd name="T54" fmla="*/ 1449035416 w 10045"/>
                <a:gd name="T55" fmla="*/ 2147483647 h 10019"/>
                <a:gd name="T56" fmla="*/ 1480666635 w 10045"/>
                <a:gd name="T57" fmla="*/ 2147483647 h 10019"/>
                <a:gd name="T58" fmla="*/ 1397886385 w 10045"/>
                <a:gd name="T59" fmla="*/ 2147483647 h 10019"/>
                <a:gd name="T60" fmla="*/ 1273548743 w 10045"/>
                <a:gd name="T61" fmla="*/ 2147483647 h 10019"/>
                <a:gd name="T62" fmla="*/ 1152204406 w 10045"/>
                <a:gd name="T63" fmla="*/ 2147483647 h 10019"/>
                <a:gd name="T64" fmla="*/ 1117107390 w 10045"/>
                <a:gd name="T65" fmla="*/ 2147483647 h 10019"/>
                <a:gd name="T66" fmla="*/ 1193910588 w 10045"/>
                <a:gd name="T67" fmla="*/ 2147483647 h 10019"/>
                <a:gd name="T68" fmla="*/ 1302511316 w 10045"/>
                <a:gd name="T69" fmla="*/ 2147483647 h 10019"/>
                <a:gd name="T70" fmla="*/ 1429990415 w 10045"/>
                <a:gd name="T71" fmla="*/ 2147483647 h 10019"/>
                <a:gd name="T72" fmla="*/ 1477832315 w 10045"/>
                <a:gd name="T73" fmla="*/ 2147483647 h 10019"/>
                <a:gd name="T74" fmla="*/ 1573838542 w 10045"/>
                <a:gd name="T75" fmla="*/ 2147483647 h 10019"/>
                <a:gd name="T76" fmla="*/ 1573838542 w 10045"/>
                <a:gd name="T77" fmla="*/ 2147483647 h 10019"/>
                <a:gd name="T78" fmla="*/ 1573838542 w 10045"/>
                <a:gd name="T79" fmla="*/ 2147483647 h 10019"/>
                <a:gd name="T80" fmla="*/ 1519537859 w 10045"/>
                <a:gd name="T81" fmla="*/ 2147483647 h 10019"/>
                <a:gd name="T82" fmla="*/ 1519537859 w 10045"/>
                <a:gd name="T83" fmla="*/ 2078519233 h 10019"/>
                <a:gd name="T84" fmla="*/ 1519537859 w 10045"/>
                <a:gd name="T85" fmla="*/ 1888843170 h 10019"/>
                <a:gd name="T86" fmla="*/ 1465246097 w 10045"/>
                <a:gd name="T87" fmla="*/ 1322693591 h 10019"/>
                <a:gd name="T88" fmla="*/ 1465246097 w 10045"/>
                <a:gd name="T89" fmla="*/ 944780770 h 10019"/>
                <a:gd name="T90" fmla="*/ 1248211271 w 10045"/>
                <a:gd name="T91" fmla="*/ 566869115 h 10019"/>
                <a:gd name="T92" fmla="*/ 1031176126 w 10045"/>
                <a:gd name="T93" fmla="*/ 944780770 h 10019"/>
                <a:gd name="T94" fmla="*/ 922583043 w 10045"/>
                <a:gd name="T95" fmla="*/ 755824476 h 10019"/>
                <a:gd name="T96" fmla="*/ 922583043 w 10045"/>
                <a:gd name="T97" fmla="*/ 377912704 h 10019"/>
                <a:gd name="T98" fmla="*/ 759847944 w 10045"/>
                <a:gd name="T99" fmla="*/ 188956352 h 10019"/>
                <a:gd name="T100" fmla="*/ 759847944 w 10045"/>
                <a:gd name="T101" fmla="*/ 188956352 h 10019"/>
                <a:gd name="T102" fmla="*/ 651255658 w 10045"/>
                <a:gd name="T103" fmla="*/ 0 h 10019"/>
                <a:gd name="T104" fmla="*/ 596955294 w 10045"/>
                <a:gd name="T105" fmla="*/ 188956352 h 10019"/>
                <a:gd name="T106" fmla="*/ 596955294 w 10045"/>
                <a:gd name="T107" fmla="*/ 188956352 h 10019"/>
                <a:gd name="T108" fmla="*/ 542662895 w 10045"/>
                <a:gd name="T109" fmla="*/ 944780770 h 10019"/>
                <a:gd name="T110" fmla="*/ 488362530 w 10045"/>
                <a:gd name="T111" fmla="*/ 1322693591 h 10019"/>
                <a:gd name="T112" fmla="*/ 379928114 w 10045"/>
                <a:gd name="T113" fmla="*/ 1322693591 h 10019"/>
                <a:gd name="T114" fmla="*/ 271327624 w 10045"/>
                <a:gd name="T115" fmla="*/ 1322693591 h 10019"/>
                <a:gd name="T116" fmla="*/ 271327624 w 10045"/>
                <a:gd name="T117" fmla="*/ 1511649884 h 10019"/>
                <a:gd name="T118" fmla="*/ 271327624 w 10045"/>
                <a:gd name="T119" fmla="*/ 1888843170 h 10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045"/>
                <a:gd name="T181" fmla="*/ 0 h 10019"/>
                <a:gd name="T182" fmla="*/ 10045 w 10045"/>
                <a:gd name="T183" fmla="*/ 10019 h 10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045" h="10019">
                  <a:moveTo>
                    <a:pt x="1724" y="2609"/>
                  </a:moveTo>
                  <a:lnTo>
                    <a:pt x="1379" y="3132"/>
                  </a:lnTo>
                  <a:lnTo>
                    <a:pt x="1379" y="3915"/>
                  </a:lnTo>
                  <a:lnTo>
                    <a:pt x="690" y="4436"/>
                  </a:lnTo>
                  <a:lnTo>
                    <a:pt x="690" y="5219"/>
                  </a:lnTo>
                  <a:lnTo>
                    <a:pt x="345" y="5741"/>
                  </a:lnTo>
                  <a:lnTo>
                    <a:pt x="690" y="6263"/>
                  </a:lnTo>
                  <a:lnTo>
                    <a:pt x="345" y="6786"/>
                  </a:lnTo>
                  <a:lnTo>
                    <a:pt x="0" y="7306"/>
                  </a:lnTo>
                  <a:lnTo>
                    <a:pt x="1034" y="7568"/>
                  </a:lnTo>
                  <a:lnTo>
                    <a:pt x="1724" y="7829"/>
                  </a:lnTo>
                  <a:cubicBezTo>
                    <a:pt x="2069" y="7916"/>
                    <a:pt x="2675" y="8005"/>
                    <a:pt x="2759" y="8090"/>
                  </a:cubicBezTo>
                  <a:cubicBezTo>
                    <a:pt x="2843" y="8175"/>
                    <a:pt x="2382" y="8117"/>
                    <a:pt x="2230" y="8339"/>
                  </a:cubicBezTo>
                  <a:cubicBezTo>
                    <a:pt x="2078" y="8560"/>
                    <a:pt x="1874" y="9189"/>
                    <a:pt x="1848" y="9422"/>
                  </a:cubicBezTo>
                  <a:cubicBezTo>
                    <a:pt x="1822" y="9656"/>
                    <a:pt x="1806" y="9700"/>
                    <a:pt x="2073" y="9738"/>
                  </a:cubicBezTo>
                  <a:cubicBezTo>
                    <a:pt x="2340" y="9777"/>
                    <a:pt x="3104" y="9626"/>
                    <a:pt x="3448" y="9656"/>
                  </a:cubicBezTo>
                  <a:cubicBezTo>
                    <a:pt x="3792" y="9686"/>
                    <a:pt x="3969" y="9858"/>
                    <a:pt x="4138" y="9917"/>
                  </a:cubicBezTo>
                  <a:cubicBezTo>
                    <a:pt x="4307" y="9976"/>
                    <a:pt x="4368" y="9999"/>
                    <a:pt x="4463" y="10013"/>
                  </a:cubicBezTo>
                  <a:cubicBezTo>
                    <a:pt x="4558" y="10027"/>
                    <a:pt x="4532" y="10015"/>
                    <a:pt x="4708" y="9999"/>
                  </a:cubicBezTo>
                  <a:cubicBezTo>
                    <a:pt x="4884" y="9983"/>
                    <a:pt x="5267" y="9931"/>
                    <a:pt x="5517" y="9917"/>
                  </a:cubicBezTo>
                  <a:cubicBezTo>
                    <a:pt x="5767" y="9903"/>
                    <a:pt x="5977" y="9917"/>
                    <a:pt x="6207" y="9917"/>
                  </a:cubicBezTo>
                  <a:cubicBezTo>
                    <a:pt x="6667" y="9830"/>
                    <a:pt x="7228" y="9704"/>
                    <a:pt x="7586" y="9656"/>
                  </a:cubicBezTo>
                  <a:cubicBezTo>
                    <a:pt x="7944" y="9608"/>
                    <a:pt x="8185" y="9677"/>
                    <a:pt x="8353" y="9629"/>
                  </a:cubicBezTo>
                  <a:cubicBezTo>
                    <a:pt x="8521" y="9581"/>
                    <a:pt x="8604" y="9494"/>
                    <a:pt x="8597" y="9368"/>
                  </a:cubicBezTo>
                  <a:cubicBezTo>
                    <a:pt x="8590" y="9242"/>
                    <a:pt x="8278" y="8989"/>
                    <a:pt x="8312" y="8872"/>
                  </a:cubicBezTo>
                  <a:cubicBezTo>
                    <a:pt x="8346" y="8755"/>
                    <a:pt x="8653" y="8734"/>
                    <a:pt x="8802" y="8668"/>
                  </a:cubicBezTo>
                  <a:cubicBezTo>
                    <a:pt x="8951" y="8602"/>
                    <a:pt x="9106" y="8518"/>
                    <a:pt x="9207" y="8474"/>
                  </a:cubicBezTo>
                  <a:cubicBezTo>
                    <a:pt x="9308" y="8430"/>
                    <a:pt x="9462" y="8479"/>
                    <a:pt x="9408" y="8406"/>
                  </a:cubicBezTo>
                  <a:cubicBezTo>
                    <a:pt x="9354" y="8333"/>
                    <a:pt x="9101" y="8223"/>
                    <a:pt x="8882" y="8035"/>
                  </a:cubicBezTo>
                  <a:cubicBezTo>
                    <a:pt x="8663" y="7847"/>
                    <a:pt x="8352" y="7492"/>
                    <a:pt x="8092" y="7279"/>
                  </a:cubicBezTo>
                  <a:cubicBezTo>
                    <a:pt x="7832" y="7066"/>
                    <a:pt x="7487" y="6889"/>
                    <a:pt x="7321" y="6759"/>
                  </a:cubicBezTo>
                  <a:cubicBezTo>
                    <a:pt x="7155" y="6629"/>
                    <a:pt x="7054" y="6580"/>
                    <a:pt x="7098" y="6497"/>
                  </a:cubicBezTo>
                  <a:cubicBezTo>
                    <a:pt x="7142" y="6414"/>
                    <a:pt x="7390" y="6345"/>
                    <a:pt x="7586" y="6263"/>
                  </a:cubicBezTo>
                  <a:cubicBezTo>
                    <a:pt x="7782" y="6181"/>
                    <a:pt x="8026" y="6082"/>
                    <a:pt x="8276" y="6002"/>
                  </a:cubicBezTo>
                  <a:cubicBezTo>
                    <a:pt x="8526" y="5922"/>
                    <a:pt x="8900" y="5853"/>
                    <a:pt x="9086" y="5782"/>
                  </a:cubicBezTo>
                  <a:cubicBezTo>
                    <a:pt x="9272" y="5711"/>
                    <a:pt x="9238" y="5584"/>
                    <a:pt x="9390" y="5577"/>
                  </a:cubicBezTo>
                  <a:cubicBezTo>
                    <a:pt x="9542" y="5570"/>
                    <a:pt x="9898" y="5757"/>
                    <a:pt x="10000" y="5741"/>
                  </a:cubicBezTo>
                  <a:cubicBezTo>
                    <a:pt x="10102" y="5725"/>
                    <a:pt x="10000" y="5568"/>
                    <a:pt x="10000" y="5481"/>
                  </a:cubicBezTo>
                  <a:lnTo>
                    <a:pt x="10000" y="4697"/>
                  </a:lnTo>
                  <a:cubicBezTo>
                    <a:pt x="9655" y="4697"/>
                    <a:pt x="9655" y="3654"/>
                    <a:pt x="9655" y="3654"/>
                  </a:cubicBezTo>
                  <a:lnTo>
                    <a:pt x="9655" y="2871"/>
                  </a:lnTo>
                  <a:lnTo>
                    <a:pt x="9655" y="2609"/>
                  </a:lnTo>
                  <a:lnTo>
                    <a:pt x="9310" y="1827"/>
                  </a:lnTo>
                  <a:lnTo>
                    <a:pt x="9310" y="1305"/>
                  </a:lnTo>
                  <a:lnTo>
                    <a:pt x="7931" y="783"/>
                  </a:lnTo>
                  <a:lnTo>
                    <a:pt x="6552" y="1305"/>
                  </a:lnTo>
                  <a:cubicBezTo>
                    <a:pt x="6552" y="1305"/>
                    <a:pt x="6207" y="1305"/>
                    <a:pt x="5862" y="1044"/>
                  </a:cubicBezTo>
                  <a:lnTo>
                    <a:pt x="5862" y="522"/>
                  </a:lnTo>
                  <a:lnTo>
                    <a:pt x="4828" y="261"/>
                  </a:lnTo>
                  <a:lnTo>
                    <a:pt x="4138" y="0"/>
                  </a:lnTo>
                  <a:lnTo>
                    <a:pt x="3793" y="261"/>
                  </a:lnTo>
                  <a:lnTo>
                    <a:pt x="3448" y="1305"/>
                  </a:lnTo>
                  <a:lnTo>
                    <a:pt x="3103" y="1827"/>
                  </a:lnTo>
                  <a:lnTo>
                    <a:pt x="2414" y="1827"/>
                  </a:lnTo>
                  <a:lnTo>
                    <a:pt x="1724" y="1827"/>
                  </a:lnTo>
                  <a:lnTo>
                    <a:pt x="1724" y="2088"/>
                  </a:lnTo>
                  <a:lnTo>
                    <a:pt x="1724" y="260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345"/>
            <p:cNvSpPr>
              <a:spLocks/>
            </p:cNvSpPr>
            <p:nvPr/>
          </p:nvSpPr>
          <p:spPr bwMode="auto">
            <a:xfrm>
              <a:off x="6141196" y="3092598"/>
              <a:ext cx="76200" cy="101600"/>
            </a:xfrm>
            <a:custGeom>
              <a:avLst/>
              <a:gdLst>
                <a:gd name="T0" fmla="*/ 2147483647 w 66"/>
                <a:gd name="T1" fmla="*/ 2147483647 h 90"/>
                <a:gd name="T2" fmla="*/ 2147483647 w 66"/>
                <a:gd name="T3" fmla="*/ 2147483647 h 90"/>
                <a:gd name="T4" fmla="*/ 2147483647 w 66"/>
                <a:gd name="T5" fmla="*/ 2147483647 h 90"/>
                <a:gd name="T6" fmla="*/ 2147483647 w 66"/>
                <a:gd name="T7" fmla="*/ 2147483647 h 90"/>
                <a:gd name="T8" fmla="*/ 2147483647 w 66"/>
                <a:gd name="T9" fmla="*/ 2147483647 h 90"/>
                <a:gd name="T10" fmla="*/ 2147483647 w 66"/>
                <a:gd name="T11" fmla="*/ 2147483647 h 90"/>
                <a:gd name="T12" fmla="*/ 2147483647 w 66"/>
                <a:gd name="T13" fmla="*/ 2147483647 h 90"/>
                <a:gd name="T14" fmla="*/ 2147483647 w 66"/>
                <a:gd name="T15" fmla="*/ 2147483647 h 90"/>
                <a:gd name="T16" fmla="*/ 2147483647 w 66"/>
                <a:gd name="T17" fmla="*/ 2147483647 h 90"/>
                <a:gd name="T18" fmla="*/ 2147483647 w 66"/>
                <a:gd name="T19" fmla="*/ 2147483647 h 90"/>
                <a:gd name="T20" fmla="*/ 2147483647 w 66"/>
                <a:gd name="T21" fmla="*/ 0 h 90"/>
                <a:gd name="T22" fmla="*/ 2147483647 w 66"/>
                <a:gd name="T23" fmla="*/ 2147483647 h 90"/>
                <a:gd name="T24" fmla="*/ 2147483647 w 66"/>
                <a:gd name="T25" fmla="*/ 2147483647 h 90"/>
                <a:gd name="T26" fmla="*/ 2147483647 w 66"/>
                <a:gd name="T27" fmla="*/ 2147483647 h 90"/>
                <a:gd name="T28" fmla="*/ 2147483647 w 66"/>
                <a:gd name="T29" fmla="*/ 2147483647 h 90"/>
                <a:gd name="T30" fmla="*/ 2147483647 w 66"/>
                <a:gd name="T31" fmla="*/ 2147483647 h 90"/>
                <a:gd name="T32" fmla="*/ 0 w 66"/>
                <a:gd name="T33" fmla="*/ 2147483647 h 90"/>
                <a:gd name="T34" fmla="*/ 2147483647 w 66"/>
                <a:gd name="T35" fmla="*/ 2147483647 h 90"/>
                <a:gd name="T36" fmla="*/ 2147483647 w 66"/>
                <a:gd name="T37" fmla="*/ 2147483647 h 9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90"/>
                <a:gd name="T59" fmla="*/ 66 w 66"/>
                <a:gd name="T60" fmla="*/ 90 h 9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90">
                  <a:moveTo>
                    <a:pt x="18" y="72"/>
                  </a:moveTo>
                  <a:lnTo>
                    <a:pt x="30" y="78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8" y="78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60" y="30"/>
                  </a:lnTo>
                  <a:lnTo>
                    <a:pt x="66" y="18"/>
                  </a:lnTo>
                  <a:lnTo>
                    <a:pt x="66" y="6"/>
                  </a:lnTo>
                  <a:lnTo>
                    <a:pt x="66" y="0"/>
                  </a:lnTo>
                  <a:lnTo>
                    <a:pt x="54" y="6"/>
                  </a:lnTo>
                  <a:lnTo>
                    <a:pt x="36" y="12"/>
                  </a:lnTo>
                  <a:lnTo>
                    <a:pt x="36" y="30"/>
                  </a:lnTo>
                  <a:lnTo>
                    <a:pt x="24" y="18"/>
                  </a:lnTo>
                  <a:lnTo>
                    <a:pt x="12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353"/>
            <p:cNvSpPr>
              <a:spLocks/>
            </p:cNvSpPr>
            <p:nvPr/>
          </p:nvSpPr>
          <p:spPr bwMode="auto">
            <a:xfrm>
              <a:off x="6306296" y="3194198"/>
              <a:ext cx="158750" cy="82550"/>
            </a:xfrm>
            <a:custGeom>
              <a:avLst/>
              <a:gdLst>
                <a:gd name="T0" fmla="*/ 539160162 w 10569"/>
                <a:gd name="T1" fmla="*/ 26667345 h 10092"/>
                <a:gd name="T2" fmla="*/ 394741785 w 10569"/>
                <a:gd name="T3" fmla="*/ 15001293 h 10092"/>
                <a:gd name="T4" fmla="*/ 301998534 w 10569"/>
                <a:gd name="T5" fmla="*/ 7502822 h 10092"/>
                <a:gd name="T6" fmla="*/ 209255224 w 10569"/>
                <a:gd name="T7" fmla="*/ 0 h 10092"/>
                <a:gd name="T8" fmla="*/ 209255224 w 10569"/>
                <a:gd name="T9" fmla="*/ 3748933 h 10092"/>
                <a:gd name="T10" fmla="*/ 162887083 w 10569"/>
                <a:gd name="T11" fmla="*/ 0 h 10092"/>
                <a:gd name="T12" fmla="*/ 139673933 w 10569"/>
                <a:gd name="T13" fmla="*/ 3748933 h 10092"/>
                <a:gd name="T14" fmla="*/ 93302398 w 10569"/>
                <a:gd name="T15" fmla="*/ 7502822 h 10092"/>
                <a:gd name="T16" fmla="*/ 46930848 w 10569"/>
                <a:gd name="T17" fmla="*/ 11252361 h 10092"/>
                <a:gd name="T18" fmla="*/ 562452 w 10569"/>
                <a:gd name="T19" fmla="*/ 15001293 h 10092"/>
                <a:gd name="T20" fmla="*/ 23772139 w 10569"/>
                <a:gd name="T21" fmla="*/ 20069188 h 10092"/>
                <a:gd name="T22" fmla="*/ 67439541 w 10569"/>
                <a:gd name="T23" fmla="*/ 26910365 h 10092"/>
                <a:gd name="T24" fmla="*/ 116515247 w 10569"/>
                <a:gd name="T25" fmla="*/ 37505415 h 10092"/>
                <a:gd name="T26" fmla="*/ 139673933 w 10569"/>
                <a:gd name="T27" fmla="*/ 41259295 h 10092"/>
                <a:gd name="T28" fmla="*/ 164110339 w 10569"/>
                <a:gd name="T29" fmla="*/ 45422523 h 10092"/>
                <a:gd name="T30" fmla="*/ 249964422 w 10569"/>
                <a:gd name="T31" fmla="*/ 44981406 h 10092"/>
                <a:gd name="T32" fmla="*/ 282563901 w 10569"/>
                <a:gd name="T33" fmla="*/ 41227525 h 10092"/>
                <a:gd name="T34" fmla="*/ 326587187 w 10569"/>
                <a:gd name="T35" fmla="*/ 42352763 h 10092"/>
                <a:gd name="T36" fmla="*/ 329189911 w 10569"/>
                <a:gd name="T37" fmla="*/ 42461096 h 10092"/>
                <a:gd name="T38" fmla="*/ 342961757 w 10569"/>
                <a:gd name="T39" fmla="*/ 43230613 h 10092"/>
                <a:gd name="T40" fmla="*/ 395812675 w 10569"/>
                <a:gd name="T41" fmla="*/ 45201997 h 10092"/>
                <a:gd name="T42" fmla="*/ 446518449 w 10569"/>
                <a:gd name="T43" fmla="*/ 42105408 h 10092"/>
                <a:gd name="T44" fmla="*/ 530078266 w 10569"/>
                <a:gd name="T45" fmla="*/ 43914734 h 100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569"/>
                <a:gd name="T70" fmla="*/ 0 h 10092"/>
                <a:gd name="T71" fmla="*/ 10569 w 10569"/>
                <a:gd name="T72" fmla="*/ 10092 h 1009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569" h="10092">
                  <a:moveTo>
                    <a:pt x="10569" y="5925"/>
                  </a:moveTo>
                  <a:cubicBezTo>
                    <a:pt x="10249" y="5077"/>
                    <a:pt x="8682" y="4197"/>
                    <a:pt x="7738" y="3333"/>
                  </a:cubicBezTo>
                  <a:lnTo>
                    <a:pt x="5920" y="1667"/>
                  </a:lnTo>
                  <a:lnTo>
                    <a:pt x="4102" y="0"/>
                  </a:lnTo>
                  <a:lnTo>
                    <a:pt x="4102" y="833"/>
                  </a:lnTo>
                  <a:lnTo>
                    <a:pt x="3193" y="0"/>
                  </a:lnTo>
                  <a:lnTo>
                    <a:pt x="2738" y="833"/>
                  </a:lnTo>
                  <a:lnTo>
                    <a:pt x="1829" y="1667"/>
                  </a:lnTo>
                  <a:lnTo>
                    <a:pt x="920" y="2500"/>
                  </a:lnTo>
                  <a:cubicBezTo>
                    <a:pt x="617" y="2778"/>
                    <a:pt x="87" y="3007"/>
                    <a:pt x="11" y="3333"/>
                  </a:cubicBezTo>
                  <a:cubicBezTo>
                    <a:pt x="-65" y="3659"/>
                    <a:pt x="248" y="4018"/>
                    <a:pt x="466" y="4459"/>
                  </a:cubicBezTo>
                  <a:cubicBezTo>
                    <a:pt x="684" y="4900"/>
                    <a:pt x="1019" y="5333"/>
                    <a:pt x="1322" y="5979"/>
                  </a:cubicBezTo>
                  <a:cubicBezTo>
                    <a:pt x="1625" y="6625"/>
                    <a:pt x="2048" y="7802"/>
                    <a:pt x="2284" y="8333"/>
                  </a:cubicBezTo>
                  <a:cubicBezTo>
                    <a:pt x="2520" y="8864"/>
                    <a:pt x="2583" y="8874"/>
                    <a:pt x="2738" y="9167"/>
                  </a:cubicBezTo>
                  <a:cubicBezTo>
                    <a:pt x="2893" y="9460"/>
                    <a:pt x="3217" y="10092"/>
                    <a:pt x="3217" y="10092"/>
                  </a:cubicBezTo>
                  <a:cubicBezTo>
                    <a:pt x="4581" y="10092"/>
                    <a:pt x="4900" y="9994"/>
                    <a:pt x="4900" y="9994"/>
                  </a:cubicBezTo>
                  <a:cubicBezTo>
                    <a:pt x="4785" y="9440"/>
                    <a:pt x="5654" y="9714"/>
                    <a:pt x="5539" y="9160"/>
                  </a:cubicBezTo>
                  <a:cubicBezTo>
                    <a:pt x="5853" y="9260"/>
                    <a:pt x="6250" y="9364"/>
                    <a:pt x="6402" y="9410"/>
                  </a:cubicBezTo>
                  <a:cubicBezTo>
                    <a:pt x="6554" y="9456"/>
                    <a:pt x="6377" y="9434"/>
                    <a:pt x="6453" y="9434"/>
                  </a:cubicBezTo>
                  <a:cubicBezTo>
                    <a:pt x="6529" y="9434"/>
                    <a:pt x="6505" y="9504"/>
                    <a:pt x="6723" y="9605"/>
                  </a:cubicBezTo>
                  <a:cubicBezTo>
                    <a:pt x="6941" y="9707"/>
                    <a:pt x="7421" y="10085"/>
                    <a:pt x="7759" y="10043"/>
                  </a:cubicBezTo>
                  <a:cubicBezTo>
                    <a:pt x="8097" y="10001"/>
                    <a:pt x="8436" y="9626"/>
                    <a:pt x="8753" y="9355"/>
                  </a:cubicBezTo>
                  <a:cubicBezTo>
                    <a:pt x="9070" y="9084"/>
                    <a:pt x="8347" y="9964"/>
                    <a:pt x="10391" y="9757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361"/>
            <p:cNvSpPr>
              <a:spLocks/>
            </p:cNvSpPr>
            <p:nvPr/>
          </p:nvSpPr>
          <p:spPr bwMode="auto">
            <a:xfrm>
              <a:off x="6166596" y="3306910"/>
              <a:ext cx="114300" cy="65088"/>
            </a:xfrm>
            <a:custGeom>
              <a:avLst/>
              <a:gdLst>
                <a:gd name="T0" fmla="*/ 133281932 w 10000"/>
                <a:gd name="T1" fmla="*/ 3647102 h 11466"/>
                <a:gd name="T2" fmla="*/ 121169977 w 10000"/>
                <a:gd name="T3" fmla="*/ 2335908 h 11466"/>
                <a:gd name="T4" fmla="*/ 96928145 w 10000"/>
                <a:gd name="T5" fmla="*/ 1024719 h 11466"/>
                <a:gd name="T6" fmla="*/ 61763147 w 10000"/>
                <a:gd name="T7" fmla="*/ 2043250 h 11466"/>
                <a:gd name="T8" fmla="*/ 55046424 w 10000"/>
                <a:gd name="T9" fmla="*/ 0 h 11466"/>
                <a:gd name="T10" fmla="*/ 36352198 w 10000"/>
                <a:gd name="T11" fmla="*/ 1969880 h 11466"/>
                <a:gd name="T12" fmla="*/ 0 w 10000"/>
                <a:gd name="T13" fmla="*/ 6269481 h 11466"/>
                <a:gd name="T14" fmla="*/ 0 w 10000"/>
                <a:gd name="T15" fmla="*/ 8891664 h 11466"/>
                <a:gd name="T16" fmla="*/ 24240243 w 10000"/>
                <a:gd name="T17" fmla="*/ 8891664 h 11466"/>
                <a:gd name="T18" fmla="*/ 35759324 w 10000"/>
                <a:gd name="T19" fmla="*/ 12026954 h 11466"/>
                <a:gd name="T20" fmla="*/ 48464164 w 10000"/>
                <a:gd name="T21" fmla="*/ 11514047 h 11466"/>
                <a:gd name="T22" fmla="*/ 75250404 w 10000"/>
                <a:gd name="T23" fmla="*/ 9477013 h 11466"/>
                <a:gd name="T24" fmla="*/ 89160160 w 10000"/>
                <a:gd name="T25" fmla="*/ 10642421 h 11466"/>
                <a:gd name="T26" fmla="*/ 133281932 w 10000"/>
                <a:gd name="T27" fmla="*/ 8891664 h 11466"/>
                <a:gd name="T28" fmla="*/ 157522118 w 10000"/>
                <a:gd name="T29" fmla="*/ 7580476 h 11466"/>
                <a:gd name="T30" fmla="*/ 169634072 w 10000"/>
                <a:gd name="T31" fmla="*/ 7580476 h 11466"/>
                <a:gd name="T32" fmla="*/ 157522118 w 10000"/>
                <a:gd name="T33" fmla="*/ 6269481 h 11466"/>
                <a:gd name="T34" fmla="*/ 133281932 w 10000"/>
                <a:gd name="T35" fmla="*/ 3647102 h 114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000"/>
                <a:gd name="T55" fmla="*/ 0 h 11466"/>
                <a:gd name="T56" fmla="*/ 10000 w 10000"/>
                <a:gd name="T57" fmla="*/ 11466 h 114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000" h="11466">
                  <a:moveTo>
                    <a:pt x="7857" y="3477"/>
                  </a:moveTo>
                  <a:lnTo>
                    <a:pt x="7143" y="2227"/>
                  </a:lnTo>
                  <a:lnTo>
                    <a:pt x="5714" y="977"/>
                  </a:lnTo>
                  <a:lnTo>
                    <a:pt x="3641" y="1948"/>
                  </a:lnTo>
                  <a:cubicBezTo>
                    <a:pt x="3532" y="1206"/>
                    <a:pt x="3354" y="742"/>
                    <a:pt x="3245" y="0"/>
                  </a:cubicBezTo>
                  <a:lnTo>
                    <a:pt x="2143" y="1878"/>
                  </a:lnTo>
                  <a:lnTo>
                    <a:pt x="0" y="5977"/>
                  </a:lnTo>
                  <a:lnTo>
                    <a:pt x="0" y="8477"/>
                  </a:lnTo>
                  <a:lnTo>
                    <a:pt x="1429" y="8477"/>
                  </a:lnTo>
                  <a:lnTo>
                    <a:pt x="2108" y="11466"/>
                  </a:lnTo>
                  <a:lnTo>
                    <a:pt x="2857" y="10977"/>
                  </a:lnTo>
                  <a:lnTo>
                    <a:pt x="4436" y="9035"/>
                  </a:lnTo>
                  <a:lnTo>
                    <a:pt x="5256" y="10146"/>
                  </a:lnTo>
                  <a:lnTo>
                    <a:pt x="7857" y="8477"/>
                  </a:lnTo>
                  <a:lnTo>
                    <a:pt x="9286" y="7227"/>
                  </a:lnTo>
                  <a:lnTo>
                    <a:pt x="10000" y="7227"/>
                  </a:lnTo>
                  <a:lnTo>
                    <a:pt x="9286" y="5977"/>
                  </a:lnTo>
                  <a:lnTo>
                    <a:pt x="7857" y="3477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363"/>
            <p:cNvSpPr>
              <a:spLocks/>
            </p:cNvSpPr>
            <p:nvPr/>
          </p:nvSpPr>
          <p:spPr bwMode="auto">
            <a:xfrm>
              <a:off x="6109447" y="3160861"/>
              <a:ext cx="71437" cy="74613"/>
            </a:xfrm>
            <a:custGeom>
              <a:avLst/>
              <a:gdLst>
                <a:gd name="T0" fmla="*/ 6065872 w 10056"/>
                <a:gd name="T1" fmla="*/ 14184303 h 10000"/>
                <a:gd name="T2" fmla="*/ 8518756 w 10056"/>
                <a:gd name="T3" fmla="*/ 19860070 h 10000"/>
                <a:gd name="T4" fmla="*/ 13426688 w 10056"/>
                <a:gd name="T5" fmla="*/ 22696229 h 10000"/>
                <a:gd name="T6" fmla="*/ 17900822 w 10056"/>
                <a:gd name="T7" fmla="*/ 26364053 h 10000"/>
                <a:gd name="T8" fmla="*/ 22509388 w 10056"/>
                <a:gd name="T9" fmla="*/ 31031229 h 10000"/>
                <a:gd name="T10" fmla="*/ 25391034 w 10056"/>
                <a:gd name="T11" fmla="*/ 23360433 h 10000"/>
                <a:gd name="T12" fmla="*/ 23682415 w 10056"/>
                <a:gd name="T13" fmla="*/ 17684729 h 10000"/>
                <a:gd name="T14" fmla="*/ 25533340 w 10056"/>
                <a:gd name="T15" fmla="*/ 10184674 h 10000"/>
                <a:gd name="T16" fmla="*/ 21935392 w 10056"/>
                <a:gd name="T17" fmla="*/ 7348014 h 10000"/>
                <a:gd name="T18" fmla="*/ 18332456 w 10056"/>
                <a:gd name="T19" fmla="*/ 5672431 h 10000"/>
                <a:gd name="T20" fmla="*/ 13426688 w 10056"/>
                <a:gd name="T21" fmla="*/ 2836212 h 10000"/>
                <a:gd name="T22" fmla="*/ 8518756 w 10056"/>
                <a:gd name="T23" fmla="*/ 2836212 h 10000"/>
                <a:gd name="T24" fmla="*/ 6065872 w 10056"/>
                <a:gd name="T25" fmla="*/ 0 h 10000"/>
                <a:gd name="T26" fmla="*/ 1160461 w 10056"/>
                <a:gd name="T27" fmla="*/ 2836212 h 10000"/>
                <a:gd name="T28" fmla="*/ 0 w 10056"/>
                <a:gd name="T29" fmla="*/ 3013134 h 10000"/>
                <a:gd name="T30" fmla="*/ 2310571 w 10056"/>
                <a:gd name="T31" fmla="*/ 10683932 h 10000"/>
                <a:gd name="T32" fmla="*/ 6065872 w 10056"/>
                <a:gd name="T33" fmla="*/ 14184303 h 1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056"/>
                <a:gd name="T52" fmla="*/ 0 h 10000"/>
                <a:gd name="T53" fmla="*/ 10056 w 10056"/>
                <a:gd name="T54" fmla="*/ 10000 h 1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056" h="10000">
                  <a:moveTo>
                    <a:pt x="2389" y="4571"/>
                  </a:moveTo>
                  <a:lnTo>
                    <a:pt x="3355" y="6400"/>
                  </a:lnTo>
                  <a:lnTo>
                    <a:pt x="5288" y="7314"/>
                  </a:lnTo>
                  <a:lnTo>
                    <a:pt x="7050" y="8496"/>
                  </a:lnTo>
                  <a:lnTo>
                    <a:pt x="8865" y="10000"/>
                  </a:lnTo>
                  <a:cubicBezTo>
                    <a:pt x="8961" y="9105"/>
                    <a:pt x="9904" y="8423"/>
                    <a:pt x="10000" y="7528"/>
                  </a:cubicBezTo>
                  <a:lnTo>
                    <a:pt x="9327" y="5699"/>
                  </a:lnTo>
                  <a:cubicBezTo>
                    <a:pt x="9382" y="4965"/>
                    <a:pt x="10001" y="4016"/>
                    <a:pt x="10056" y="3282"/>
                  </a:cubicBezTo>
                  <a:lnTo>
                    <a:pt x="8639" y="2368"/>
                  </a:lnTo>
                  <a:lnTo>
                    <a:pt x="7220" y="1828"/>
                  </a:lnTo>
                  <a:lnTo>
                    <a:pt x="5288" y="914"/>
                  </a:lnTo>
                  <a:lnTo>
                    <a:pt x="3355" y="914"/>
                  </a:lnTo>
                  <a:lnTo>
                    <a:pt x="2389" y="0"/>
                  </a:lnTo>
                  <a:lnTo>
                    <a:pt x="457" y="914"/>
                  </a:lnTo>
                  <a:lnTo>
                    <a:pt x="0" y="971"/>
                  </a:lnTo>
                  <a:cubicBezTo>
                    <a:pt x="152" y="1866"/>
                    <a:pt x="757" y="2548"/>
                    <a:pt x="910" y="3443"/>
                  </a:cubicBezTo>
                  <a:lnTo>
                    <a:pt x="2389" y="4571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280"/>
            <p:cNvSpPr>
              <a:spLocks/>
            </p:cNvSpPr>
            <p:nvPr/>
          </p:nvSpPr>
          <p:spPr bwMode="auto">
            <a:xfrm>
              <a:off x="6203108" y="3546623"/>
              <a:ext cx="31750" cy="61912"/>
            </a:xfrm>
            <a:custGeom>
              <a:avLst/>
              <a:gdLst>
                <a:gd name="T0" fmla="*/ 0 w 24"/>
                <a:gd name="T1" fmla="*/ 2147483647 h 48"/>
                <a:gd name="T2" fmla="*/ 2147483647 w 24"/>
                <a:gd name="T3" fmla="*/ 2147483647 h 48"/>
                <a:gd name="T4" fmla="*/ 2147483647 w 24"/>
                <a:gd name="T5" fmla="*/ 0 h 48"/>
                <a:gd name="T6" fmla="*/ 2147483647 w 24"/>
                <a:gd name="T7" fmla="*/ 2147483647 h 48"/>
                <a:gd name="T8" fmla="*/ 2147483647 w 24"/>
                <a:gd name="T9" fmla="*/ 2147483647 h 48"/>
                <a:gd name="T10" fmla="*/ 0 w 24"/>
                <a:gd name="T11" fmla="*/ 2147483647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48"/>
                <a:gd name="T20" fmla="*/ 24 w 24"/>
                <a:gd name="T21" fmla="*/ 48 h 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48">
                  <a:moveTo>
                    <a:pt x="0" y="48"/>
                  </a:moveTo>
                  <a:lnTo>
                    <a:pt x="6" y="6"/>
                  </a:lnTo>
                  <a:lnTo>
                    <a:pt x="18" y="0"/>
                  </a:lnTo>
                  <a:lnTo>
                    <a:pt x="24" y="24"/>
                  </a:lnTo>
                  <a:lnTo>
                    <a:pt x="2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281"/>
            <p:cNvSpPr>
              <a:spLocks/>
            </p:cNvSpPr>
            <p:nvPr/>
          </p:nvSpPr>
          <p:spPr bwMode="auto">
            <a:xfrm>
              <a:off x="6195172" y="3483124"/>
              <a:ext cx="39687" cy="47625"/>
            </a:xfrm>
            <a:custGeom>
              <a:avLst/>
              <a:gdLst>
                <a:gd name="T0" fmla="*/ 0 w 30"/>
                <a:gd name="T1" fmla="*/ 2147483647 h 37"/>
                <a:gd name="T2" fmla="*/ 2147483647 w 30"/>
                <a:gd name="T3" fmla="*/ 0 h 37"/>
                <a:gd name="T4" fmla="*/ 2147483647 w 30"/>
                <a:gd name="T5" fmla="*/ 2147483647 h 37"/>
                <a:gd name="T6" fmla="*/ 2147483647 w 30"/>
                <a:gd name="T7" fmla="*/ 2147483647 h 37"/>
                <a:gd name="T8" fmla="*/ 0 w 30"/>
                <a:gd name="T9" fmla="*/ 2147483647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7"/>
                <a:gd name="T17" fmla="*/ 30 w 30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7">
                  <a:moveTo>
                    <a:pt x="0" y="12"/>
                  </a:moveTo>
                  <a:lnTo>
                    <a:pt x="24" y="0"/>
                  </a:lnTo>
                  <a:lnTo>
                    <a:pt x="30" y="24"/>
                  </a:lnTo>
                  <a:lnTo>
                    <a:pt x="24" y="3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282"/>
            <p:cNvSpPr>
              <a:spLocks/>
            </p:cNvSpPr>
            <p:nvPr/>
          </p:nvSpPr>
          <p:spPr bwMode="auto">
            <a:xfrm>
              <a:off x="6993683" y="3659335"/>
              <a:ext cx="39688" cy="7938"/>
            </a:xfrm>
            <a:custGeom>
              <a:avLst/>
              <a:gdLst>
                <a:gd name="T0" fmla="*/ 2147483647 w 30"/>
                <a:gd name="T1" fmla="*/ 0 h 6"/>
                <a:gd name="T2" fmla="*/ 2147483647 w 30"/>
                <a:gd name="T3" fmla="*/ 0 h 6"/>
                <a:gd name="T4" fmla="*/ 0 w 30"/>
                <a:gd name="T5" fmla="*/ 2147483647 h 6"/>
                <a:gd name="T6" fmla="*/ 2147483647 w 3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6"/>
                <a:gd name="T14" fmla="*/ 30 w 30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6">
                  <a:moveTo>
                    <a:pt x="24" y="0"/>
                  </a:moveTo>
                  <a:lnTo>
                    <a:pt x="30" y="0"/>
                  </a:lnTo>
                  <a:lnTo>
                    <a:pt x="0" y="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327"/>
            <p:cNvSpPr>
              <a:spLocks/>
            </p:cNvSpPr>
            <p:nvPr/>
          </p:nvSpPr>
          <p:spPr bwMode="auto">
            <a:xfrm>
              <a:off x="7219108" y="3649811"/>
              <a:ext cx="25400" cy="17463"/>
            </a:xfrm>
            <a:custGeom>
              <a:avLst/>
              <a:gdLst>
                <a:gd name="T0" fmla="*/ 0 w 18"/>
                <a:gd name="T1" fmla="*/ 0 h 12"/>
                <a:gd name="T2" fmla="*/ 2147483647 w 18"/>
                <a:gd name="T3" fmla="*/ 2147483647 h 12"/>
                <a:gd name="T4" fmla="*/ 2147483647 w 18"/>
                <a:gd name="T5" fmla="*/ 2147483647 h 12"/>
                <a:gd name="T6" fmla="*/ 2147483647 w 18"/>
                <a:gd name="T7" fmla="*/ 0 h 12"/>
                <a:gd name="T8" fmla="*/ 0 w 18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2"/>
                <a:gd name="T17" fmla="*/ 18 w 18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2">
                  <a:moveTo>
                    <a:pt x="0" y="0"/>
                  </a:moveTo>
                  <a:lnTo>
                    <a:pt x="18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328"/>
            <p:cNvSpPr>
              <a:spLocks/>
            </p:cNvSpPr>
            <p:nvPr/>
          </p:nvSpPr>
          <p:spPr bwMode="auto">
            <a:xfrm>
              <a:off x="7182597" y="3611711"/>
              <a:ext cx="14287" cy="23813"/>
            </a:xfrm>
            <a:custGeom>
              <a:avLst/>
              <a:gdLst>
                <a:gd name="T0" fmla="*/ 0 w 12"/>
                <a:gd name="T1" fmla="*/ 0 h 18"/>
                <a:gd name="T2" fmla="*/ 2147483647 w 12"/>
                <a:gd name="T3" fmla="*/ 2147483647 h 18"/>
                <a:gd name="T4" fmla="*/ 2147483647 w 12"/>
                <a:gd name="T5" fmla="*/ 2147483647 h 18"/>
                <a:gd name="T6" fmla="*/ 0 w 1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8"/>
                <a:gd name="T14" fmla="*/ 12 w 1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8">
                  <a:moveTo>
                    <a:pt x="0" y="0"/>
                  </a:moveTo>
                  <a:lnTo>
                    <a:pt x="12" y="18"/>
                  </a:lnTo>
                  <a:lnTo>
                    <a:pt x="1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Rectangle 340"/>
            <p:cNvSpPr>
              <a:spLocks noChangeArrowheads="1"/>
            </p:cNvSpPr>
            <p:nvPr/>
          </p:nvSpPr>
          <p:spPr bwMode="auto">
            <a:xfrm>
              <a:off x="6379322" y="3267224"/>
              <a:ext cx="9525" cy="158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359"/>
            <p:cNvSpPr>
              <a:spLocks/>
            </p:cNvSpPr>
            <p:nvPr/>
          </p:nvSpPr>
          <p:spPr bwMode="auto">
            <a:xfrm>
              <a:off x="6466633" y="3002111"/>
              <a:ext cx="77788" cy="47625"/>
            </a:xfrm>
            <a:custGeom>
              <a:avLst/>
              <a:gdLst>
                <a:gd name="T0" fmla="*/ 2147483647 w 60"/>
                <a:gd name="T1" fmla="*/ 2147483647 h 36"/>
                <a:gd name="T2" fmla="*/ 2147483647 w 60"/>
                <a:gd name="T3" fmla="*/ 2147483647 h 36"/>
                <a:gd name="T4" fmla="*/ 2147483647 w 60"/>
                <a:gd name="T5" fmla="*/ 2147483647 h 36"/>
                <a:gd name="T6" fmla="*/ 2147483647 w 60"/>
                <a:gd name="T7" fmla="*/ 2147483647 h 36"/>
                <a:gd name="T8" fmla="*/ 2147483647 w 60"/>
                <a:gd name="T9" fmla="*/ 0 h 36"/>
                <a:gd name="T10" fmla="*/ 2147483647 w 60"/>
                <a:gd name="T11" fmla="*/ 0 h 36"/>
                <a:gd name="T12" fmla="*/ 2147483647 w 60"/>
                <a:gd name="T13" fmla="*/ 2147483647 h 36"/>
                <a:gd name="T14" fmla="*/ 0 w 60"/>
                <a:gd name="T15" fmla="*/ 2147483647 h 36"/>
                <a:gd name="T16" fmla="*/ 2147483647 w 60"/>
                <a:gd name="T17" fmla="*/ 2147483647 h 36"/>
                <a:gd name="T18" fmla="*/ 2147483647 w 60"/>
                <a:gd name="T19" fmla="*/ 2147483647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36"/>
                <a:gd name="T32" fmla="*/ 60 w 60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36">
                  <a:moveTo>
                    <a:pt x="54" y="36"/>
                  </a:moveTo>
                  <a:lnTo>
                    <a:pt x="60" y="24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54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360"/>
            <p:cNvSpPr>
              <a:spLocks/>
            </p:cNvSpPr>
            <p:nvPr/>
          </p:nvSpPr>
          <p:spPr bwMode="auto">
            <a:xfrm>
              <a:off x="6325347" y="3025924"/>
              <a:ext cx="242887" cy="217487"/>
            </a:xfrm>
            <a:custGeom>
              <a:avLst/>
              <a:gdLst>
                <a:gd name="T0" fmla="*/ 2147483647 w 31"/>
                <a:gd name="T1" fmla="*/ 2147483647 h 28"/>
                <a:gd name="T2" fmla="*/ 2147483647 w 31"/>
                <a:gd name="T3" fmla="*/ 2147483647 h 28"/>
                <a:gd name="T4" fmla="*/ 2147483647 w 31"/>
                <a:gd name="T5" fmla="*/ 2147483647 h 28"/>
                <a:gd name="T6" fmla="*/ 2147483647 w 31"/>
                <a:gd name="T7" fmla="*/ 2147483647 h 28"/>
                <a:gd name="T8" fmla="*/ 2147483647 w 31"/>
                <a:gd name="T9" fmla="*/ 2147483647 h 28"/>
                <a:gd name="T10" fmla="*/ 2147483647 w 31"/>
                <a:gd name="T11" fmla="*/ 2147483647 h 28"/>
                <a:gd name="T12" fmla="*/ 2147483647 w 31"/>
                <a:gd name="T13" fmla="*/ 2147483647 h 28"/>
                <a:gd name="T14" fmla="*/ 2147483647 w 31"/>
                <a:gd name="T15" fmla="*/ 2147483647 h 28"/>
                <a:gd name="T16" fmla="*/ 2147483647 w 31"/>
                <a:gd name="T17" fmla="*/ 2147483647 h 28"/>
                <a:gd name="T18" fmla="*/ 2147483647 w 31"/>
                <a:gd name="T19" fmla="*/ 2147483647 h 28"/>
                <a:gd name="T20" fmla="*/ 2147483647 w 31"/>
                <a:gd name="T21" fmla="*/ 2147483647 h 28"/>
                <a:gd name="T22" fmla="*/ 2147483647 w 31"/>
                <a:gd name="T23" fmla="*/ 2147483647 h 28"/>
                <a:gd name="T24" fmla="*/ 2147483647 w 31"/>
                <a:gd name="T25" fmla="*/ 2147483647 h 28"/>
                <a:gd name="T26" fmla="*/ 2147483647 w 31"/>
                <a:gd name="T27" fmla="*/ 2147483647 h 28"/>
                <a:gd name="T28" fmla="*/ 2147483647 w 31"/>
                <a:gd name="T29" fmla="*/ 2147483647 h 28"/>
                <a:gd name="T30" fmla="*/ 2147483647 w 31"/>
                <a:gd name="T31" fmla="*/ 2147483647 h 28"/>
                <a:gd name="T32" fmla="*/ 2147483647 w 31"/>
                <a:gd name="T33" fmla="*/ 2147483647 h 28"/>
                <a:gd name="T34" fmla="*/ 2147483647 w 31"/>
                <a:gd name="T35" fmla="*/ 2147483647 h 28"/>
                <a:gd name="T36" fmla="*/ 2147483647 w 31"/>
                <a:gd name="T37" fmla="*/ 2147483647 h 28"/>
                <a:gd name="T38" fmla="*/ 2147483647 w 31"/>
                <a:gd name="T39" fmla="*/ 2147483647 h 28"/>
                <a:gd name="T40" fmla="*/ 2147483647 w 31"/>
                <a:gd name="T41" fmla="*/ 2147483647 h 28"/>
                <a:gd name="T42" fmla="*/ 2147483647 w 31"/>
                <a:gd name="T43" fmla="*/ 2147483647 h 28"/>
                <a:gd name="T44" fmla="*/ 2147483647 w 31"/>
                <a:gd name="T45" fmla="*/ 2147483647 h 28"/>
                <a:gd name="T46" fmla="*/ 2147483647 w 31"/>
                <a:gd name="T47" fmla="*/ 0 h 28"/>
                <a:gd name="T48" fmla="*/ 2147483647 w 31"/>
                <a:gd name="T49" fmla="*/ 2147483647 h 28"/>
                <a:gd name="T50" fmla="*/ 2147483647 w 31"/>
                <a:gd name="T51" fmla="*/ 2147483647 h 28"/>
                <a:gd name="T52" fmla="*/ 2147483647 w 31"/>
                <a:gd name="T53" fmla="*/ 0 h 28"/>
                <a:gd name="T54" fmla="*/ 2147483647 w 31"/>
                <a:gd name="T55" fmla="*/ 0 h 28"/>
                <a:gd name="T56" fmla="*/ 2147483647 w 31"/>
                <a:gd name="T57" fmla="*/ 2147483647 h 28"/>
                <a:gd name="T58" fmla="*/ 2147483647 w 31"/>
                <a:gd name="T59" fmla="*/ 2147483647 h 28"/>
                <a:gd name="T60" fmla="*/ 0 w 31"/>
                <a:gd name="T61" fmla="*/ 2147483647 h 28"/>
                <a:gd name="T62" fmla="*/ 0 w 31"/>
                <a:gd name="T63" fmla="*/ 2147483647 h 28"/>
                <a:gd name="T64" fmla="*/ 2147483647 w 31"/>
                <a:gd name="T65" fmla="*/ 2147483647 h 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"/>
                <a:gd name="T100" fmla="*/ 0 h 28"/>
                <a:gd name="T101" fmla="*/ 31 w 31"/>
                <a:gd name="T102" fmla="*/ 28 h 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" h="28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7"/>
                    <a:pt x="2" y="17"/>
                  </a:cubicBezTo>
                  <a:cubicBezTo>
                    <a:pt x="2" y="17"/>
                    <a:pt x="2" y="19"/>
                    <a:pt x="2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5" y="1"/>
                    <a:pt x="15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263"/>
            <p:cNvSpPr>
              <a:spLocks/>
            </p:cNvSpPr>
            <p:nvPr/>
          </p:nvSpPr>
          <p:spPr bwMode="auto">
            <a:xfrm>
              <a:off x="6233271" y="2959249"/>
              <a:ext cx="49212" cy="96837"/>
            </a:xfrm>
            <a:custGeom>
              <a:avLst/>
              <a:gdLst>
                <a:gd name="T0" fmla="*/ 9 w 429209"/>
                <a:gd name="T1" fmla="*/ 141 h 839755"/>
                <a:gd name="T2" fmla="*/ 10 w 429209"/>
                <a:gd name="T3" fmla="*/ 99 h 839755"/>
                <a:gd name="T4" fmla="*/ 0 w 429209"/>
                <a:gd name="T5" fmla="*/ 92 h 839755"/>
                <a:gd name="T6" fmla="*/ 19 w 429209"/>
                <a:gd name="T7" fmla="*/ 23 h 839755"/>
                <a:gd name="T8" fmla="*/ 45 w 429209"/>
                <a:gd name="T9" fmla="*/ 23 h 839755"/>
                <a:gd name="T10" fmla="*/ 68 w 429209"/>
                <a:gd name="T11" fmla="*/ 0 h 839755"/>
                <a:gd name="T12" fmla="*/ 71 w 429209"/>
                <a:gd name="T13" fmla="*/ 46 h 839755"/>
                <a:gd name="T14" fmla="*/ 74 w 429209"/>
                <a:gd name="T15" fmla="*/ 72 h 839755"/>
                <a:gd name="T16" fmla="*/ 39 w 429209"/>
                <a:gd name="T17" fmla="*/ 112 h 839755"/>
                <a:gd name="T18" fmla="*/ 39 w 429209"/>
                <a:gd name="T19" fmla="*/ 148 h 839755"/>
                <a:gd name="T20" fmla="*/ 19 w 429209"/>
                <a:gd name="T21" fmla="*/ 138 h 839755"/>
                <a:gd name="T22" fmla="*/ 9 w 429209"/>
                <a:gd name="T23" fmla="*/ 141 h 8397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9209"/>
                <a:gd name="T37" fmla="*/ 0 h 839755"/>
                <a:gd name="T38" fmla="*/ 429209 w 429209"/>
                <a:gd name="T39" fmla="*/ 839755 h 8397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9209" h="839755">
                  <a:moveTo>
                    <a:pt x="53214" y="797282"/>
                  </a:moveTo>
                  <a:cubicBezTo>
                    <a:pt x="54137" y="718133"/>
                    <a:pt x="55061" y="638985"/>
                    <a:pt x="55984" y="559836"/>
                  </a:cubicBezTo>
                  <a:lnTo>
                    <a:pt x="0" y="522514"/>
                  </a:lnTo>
                  <a:lnTo>
                    <a:pt x="111968" y="130628"/>
                  </a:lnTo>
                  <a:lnTo>
                    <a:pt x="261258" y="130628"/>
                  </a:lnTo>
                  <a:lnTo>
                    <a:pt x="391886" y="0"/>
                  </a:lnTo>
                  <a:lnTo>
                    <a:pt x="410547" y="261257"/>
                  </a:lnTo>
                  <a:lnTo>
                    <a:pt x="429209" y="410547"/>
                  </a:lnTo>
                  <a:lnTo>
                    <a:pt x="223935" y="634481"/>
                  </a:lnTo>
                  <a:lnTo>
                    <a:pt x="223935" y="839755"/>
                  </a:lnTo>
                  <a:lnTo>
                    <a:pt x="111968" y="783771"/>
                  </a:lnTo>
                  <a:lnTo>
                    <a:pt x="53214" y="79728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1" name="Groupe 127"/>
          <p:cNvGrpSpPr/>
          <p:nvPr/>
        </p:nvGrpSpPr>
        <p:grpSpPr>
          <a:xfrm>
            <a:off x="15305" y="2027540"/>
            <a:ext cx="2520000" cy="3240000"/>
            <a:chOff x="859314" y="2681143"/>
            <a:chExt cx="2163763" cy="2952749"/>
          </a:xfrm>
        </p:grpSpPr>
        <p:sp>
          <p:nvSpPr>
            <p:cNvPr id="192" name="Freeform 277"/>
            <p:cNvSpPr>
              <a:spLocks/>
            </p:cNvSpPr>
            <p:nvPr/>
          </p:nvSpPr>
          <p:spPr bwMode="auto">
            <a:xfrm>
              <a:off x="1838802" y="3486006"/>
              <a:ext cx="276225" cy="77787"/>
            </a:xfrm>
            <a:custGeom>
              <a:avLst/>
              <a:gdLst>
                <a:gd name="T0" fmla="*/ 2147483647 w 35"/>
                <a:gd name="T1" fmla="*/ 2147483647 h 10"/>
                <a:gd name="T2" fmla="*/ 2147483647 w 35"/>
                <a:gd name="T3" fmla="*/ 0 h 10"/>
                <a:gd name="T4" fmla="*/ 2147483647 w 35"/>
                <a:gd name="T5" fmla="*/ 0 h 10"/>
                <a:gd name="T6" fmla="*/ 2147483647 w 35"/>
                <a:gd name="T7" fmla="*/ 2147483647 h 10"/>
                <a:gd name="T8" fmla="*/ 2147483647 w 35"/>
                <a:gd name="T9" fmla="*/ 2147483647 h 10"/>
                <a:gd name="T10" fmla="*/ 2147483647 w 35"/>
                <a:gd name="T11" fmla="*/ 2147483647 h 10"/>
                <a:gd name="T12" fmla="*/ 2147483647 w 35"/>
                <a:gd name="T13" fmla="*/ 2147483647 h 10"/>
                <a:gd name="T14" fmla="*/ 2147483647 w 35"/>
                <a:gd name="T15" fmla="*/ 2147483647 h 10"/>
                <a:gd name="T16" fmla="*/ 2147483647 w 35"/>
                <a:gd name="T17" fmla="*/ 2147483647 h 10"/>
                <a:gd name="T18" fmla="*/ 2147483647 w 35"/>
                <a:gd name="T19" fmla="*/ 2147483647 h 10"/>
                <a:gd name="T20" fmla="*/ 2147483647 w 35"/>
                <a:gd name="T21" fmla="*/ 2147483647 h 10"/>
                <a:gd name="T22" fmla="*/ 2147483647 w 35"/>
                <a:gd name="T23" fmla="*/ 2147483647 h 10"/>
                <a:gd name="T24" fmla="*/ 2147483647 w 35"/>
                <a:gd name="T25" fmla="*/ 2147483647 h 10"/>
                <a:gd name="T26" fmla="*/ 2147483647 w 35"/>
                <a:gd name="T27" fmla="*/ 2147483647 h 10"/>
                <a:gd name="T28" fmla="*/ 0 w 35"/>
                <a:gd name="T29" fmla="*/ 2147483647 h 10"/>
                <a:gd name="T30" fmla="*/ 2147483647 w 35"/>
                <a:gd name="T31" fmla="*/ 2147483647 h 1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5"/>
                <a:gd name="T49" fmla="*/ 0 h 10"/>
                <a:gd name="T50" fmla="*/ 35 w 35"/>
                <a:gd name="T51" fmla="*/ 10 h 1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5" h="10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7" y="5"/>
                    <a:pt x="28" y="6"/>
                  </a:cubicBezTo>
                  <a:cubicBezTo>
                    <a:pt x="30" y="7"/>
                    <a:pt x="33" y="7"/>
                    <a:pt x="33" y="7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10"/>
                    <a:pt x="33" y="10"/>
                  </a:cubicBezTo>
                  <a:cubicBezTo>
                    <a:pt x="31" y="10"/>
                    <a:pt x="25" y="10"/>
                    <a:pt x="25" y="1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278"/>
            <p:cNvSpPr>
              <a:spLocks/>
            </p:cNvSpPr>
            <p:nvPr/>
          </p:nvSpPr>
          <p:spPr bwMode="auto">
            <a:xfrm>
              <a:off x="2115026" y="3571731"/>
              <a:ext cx="171450" cy="47625"/>
            </a:xfrm>
            <a:custGeom>
              <a:avLst/>
              <a:gdLst>
                <a:gd name="T0" fmla="*/ 2147483647 w 132"/>
                <a:gd name="T1" fmla="*/ 0 h 36"/>
                <a:gd name="T2" fmla="*/ 2147483647 w 132"/>
                <a:gd name="T3" fmla="*/ 2147483647 h 36"/>
                <a:gd name="T4" fmla="*/ 0 w 132"/>
                <a:gd name="T5" fmla="*/ 2147483647 h 36"/>
                <a:gd name="T6" fmla="*/ 2147483647 w 132"/>
                <a:gd name="T7" fmla="*/ 2147483647 h 36"/>
                <a:gd name="T8" fmla="*/ 2147483647 w 132"/>
                <a:gd name="T9" fmla="*/ 2147483647 h 36"/>
                <a:gd name="T10" fmla="*/ 2147483647 w 132"/>
                <a:gd name="T11" fmla="*/ 2147483647 h 36"/>
                <a:gd name="T12" fmla="*/ 2147483647 w 132"/>
                <a:gd name="T13" fmla="*/ 2147483647 h 36"/>
                <a:gd name="T14" fmla="*/ 2147483647 w 132"/>
                <a:gd name="T15" fmla="*/ 2147483647 h 36"/>
                <a:gd name="T16" fmla="*/ 2147483647 w 132"/>
                <a:gd name="T17" fmla="*/ 2147483647 h 36"/>
                <a:gd name="T18" fmla="*/ 2147483647 w 132"/>
                <a:gd name="T19" fmla="*/ 0 h 36"/>
                <a:gd name="T20" fmla="*/ 2147483647 w 132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"/>
                <a:gd name="T34" fmla="*/ 0 h 36"/>
                <a:gd name="T35" fmla="*/ 132 w 132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" h="36">
                  <a:moveTo>
                    <a:pt x="24" y="0"/>
                  </a:moveTo>
                  <a:lnTo>
                    <a:pt x="24" y="12"/>
                  </a:lnTo>
                  <a:lnTo>
                    <a:pt x="0" y="18"/>
                  </a:lnTo>
                  <a:lnTo>
                    <a:pt x="30" y="30"/>
                  </a:lnTo>
                  <a:lnTo>
                    <a:pt x="42" y="36"/>
                  </a:lnTo>
                  <a:lnTo>
                    <a:pt x="66" y="36"/>
                  </a:lnTo>
                  <a:lnTo>
                    <a:pt x="84" y="24"/>
                  </a:lnTo>
                  <a:lnTo>
                    <a:pt x="132" y="30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399"/>
            <p:cNvSpPr>
              <a:spLocks/>
            </p:cNvSpPr>
            <p:nvPr/>
          </p:nvSpPr>
          <p:spPr bwMode="auto">
            <a:xfrm>
              <a:off x="859314" y="2681143"/>
              <a:ext cx="1435100" cy="741363"/>
            </a:xfrm>
            <a:custGeom>
              <a:avLst/>
              <a:gdLst>
                <a:gd name="T0" fmla="*/ 2147483647 w 1099"/>
                <a:gd name="T1" fmla="*/ 2147483647 h 571"/>
                <a:gd name="T2" fmla="*/ 2147483647 w 1099"/>
                <a:gd name="T3" fmla="*/ 2147483647 h 571"/>
                <a:gd name="T4" fmla="*/ 2147483647 w 1099"/>
                <a:gd name="T5" fmla="*/ 2147483647 h 571"/>
                <a:gd name="T6" fmla="*/ 2147483647 w 1099"/>
                <a:gd name="T7" fmla="*/ 2147483647 h 571"/>
                <a:gd name="T8" fmla="*/ 2147483647 w 1099"/>
                <a:gd name="T9" fmla="*/ 2147483647 h 571"/>
                <a:gd name="T10" fmla="*/ 2147483647 w 1099"/>
                <a:gd name="T11" fmla="*/ 2147483647 h 571"/>
                <a:gd name="T12" fmla="*/ 2147483647 w 1099"/>
                <a:gd name="T13" fmla="*/ 2147483647 h 571"/>
                <a:gd name="T14" fmla="*/ 2147483647 w 1099"/>
                <a:gd name="T15" fmla="*/ 2147483647 h 571"/>
                <a:gd name="T16" fmla="*/ 2147483647 w 1099"/>
                <a:gd name="T17" fmla="*/ 2147483647 h 571"/>
                <a:gd name="T18" fmla="*/ 2147483647 w 1099"/>
                <a:gd name="T19" fmla="*/ 2147483647 h 571"/>
                <a:gd name="T20" fmla="*/ 2147483647 w 1099"/>
                <a:gd name="T21" fmla="*/ 2147483647 h 571"/>
                <a:gd name="T22" fmla="*/ 2147483647 w 1099"/>
                <a:gd name="T23" fmla="*/ 2147483647 h 571"/>
                <a:gd name="T24" fmla="*/ 2147483647 w 1099"/>
                <a:gd name="T25" fmla="*/ 2147483647 h 571"/>
                <a:gd name="T26" fmla="*/ 2147483647 w 1099"/>
                <a:gd name="T27" fmla="*/ 2147483647 h 571"/>
                <a:gd name="T28" fmla="*/ 2147483647 w 1099"/>
                <a:gd name="T29" fmla="*/ 2147483647 h 571"/>
                <a:gd name="T30" fmla="*/ 2147483647 w 1099"/>
                <a:gd name="T31" fmla="*/ 2147483647 h 571"/>
                <a:gd name="T32" fmla="*/ 2147483647 w 1099"/>
                <a:gd name="T33" fmla="*/ 2147483647 h 571"/>
                <a:gd name="T34" fmla="*/ 2147483647 w 1099"/>
                <a:gd name="T35" fmla="*/ 2147483647 h 571"/>
                <a:gd name="T36" fmla="*/ 2147483647 w 1099"/>
                <a:gd name="T37" fmla="*/ 2147483647 h 571"/>
                <a:gd name="T38" fmla="*/ 2147483647 w 1099"/>
                <a:gd name="T39" fmla="*/ 2147483647 h 571"/>
                <a:gd name="T40" fmla="*/ 2147483647 w 1099"/>
                <a:gd name="T41" fmla="*/ 2147483647 h 571"/>
                <a:gd name="T42" fmla="*/ 2147483647 w 1099"/>
                <a:gd name="T43" fmla="*/ 2147483647 h 571"/>
                <a:gd name="T44" fmla="*/ 2147483647 w 1099"/>
                <a:gd name="T45" fmla="*/ 2147483647 h 571"/>
                <a:gd name="T46" fmla="*/ 2147483647 w 1099"/>
                <a:gd name="T47" fmla="*/ 2147483647 h 571"/>
                <a:gd name="T48" fmla="*/ 2147483647 w 1099"/>
                <a:gd name="T49" fmla="*/ 2147483647 h 571"/>
                <a:gd name="T50" fmla="*/ 2147483647 w 1099"/>
                <a:gd name="T51" fmla="*/ 0 h 571"/>
                <a:gd name="T52" fmla="*/ 2147483647 w 1099"/>
                <a:gd name="T53" fmla="*/ 2147483647 h 571"/>
                <a:gd name="T54" fmla="*/ 2147483647 w 1099"/>
                <a:gd name="T55" fmla="*/ 2147483647 h 571"/>
                <a:gd name="T56" fmla="*/ 2147483647 w 1099"/>
                <a:gd name="T57" fmla="*/ 2147483647 h 571"/>
                <a:gd name="T58" fmla="*/ 0 w 1099"/>
                <a:gd name="T59" fmla="*/ 2147483647 h 571"/>
                <a:gd name="T60" fmla="*/ 2147483647 w 1099"/>
                <a:gd name="T61" fmla="*/ 2147483647 h 571"/>
                <a:gd name="T62" fmla="*/ 2147483647 w 1099"/>
                <a:gd name="T63" fmla="*/ 2147483647 h 571"/>
                <a:gd name="T64" fmla="*/ 2147483647 w 1099"/>
                <a:gd name="T65" fmla="*/ 2147483647 h 571"/>
                <a:gd name="T66" fmla="*/ 2147483647 w 1099"/>
                <a:gd name="T67" fmla="*/ 2147483647 h 5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9"/>
                <a:gd name="T103" fmla="*/ 0 h 571"/>
                <a:gd name="T104" fmla="*/ 1099 w 1099"/>
                <a:gd name="T105" fmla="*/ 571 h 5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9" h="571">
                  <a:moveTo>
                    <a:pt x="252" y="439"/>
                  </a:moveTo>
                  <a:lnTo>
                    <a:pt x="300" y="439"/>
                  </a:lnTo>
                  <a:lnTo>
                    <a:pt x="318" y="427"/>
                  </a:lnTo>
                  <a:lnTo>
                    <a:pt x="348" y="433"/>
                  </a:lnTo>
                  <a:lnTo>
                    <a:pt x="396" y="487"/>
                  </a:lnTo>
                  <a:lnTo>
                    <a:pt x="432" y="475"/>
                  </a:lnTo>
                  <a:lnTo>
                    <a:pt x="456" y="493"/>
                  </a:lnTo>
                  <a:lnTo>
                    <a:pt x="474" y="523"/>
                  </a:lnTo>
                  <a:lnTo>
                    <a:pt x="498" y="547"/>
                  </a:lnTo>
                  <a:lnTo>
                    <a:pt x="528" y="553"/>
                  </a:lnTo>
                  <a:lnTo>
                    <a:pt x="528" y="511"/>
                  </a:lnTo>
                  <a:lnTo>
                    <a:pt x="552" y="487"/>
                  </a:lnTo>
                  <a:lnTo>
                    <a:pt x="570" y="469"/>
                  </a:lnTo>
                  <a:lnTo>
                    <a:pt x="630" y="475"/>
                  </a:lnTo>
                  <a:lnTo>
                    <a:pt x="666" y="475"/>
                  </a:lnTo>
                  <a:lnTo>
                    <a:pt x="714" y="463"/>
                  </a:lnTo>
                  <a:lnTo>
                    <a:pt x="744" y="463"/>
                  </a:lnTo>
                  <a:lnTo>
                    <a:pt x="774" y="457"/>
                  </a:lnTo>
                  <a:lnTo>
                    <a:pt x="780" y="487"/>
                  </a:lnTo>
                  <a:lnTo>
                    <a:pt x="792" y="529"/>
                  </a:lnTo>
                  <a:lnTo>
                    <a:pt x="829" y="565"/>
                  </a:lnTo>
                  <a:lnTo>
                    <a:pt x="847" y="571"/>
                  </a:lnTo>
                  <a:lnTo>
                    <a:pt x="841" y="511"/>
                  </a:lnTo>
                  <a:lnTo>
                    <a:pt x="817" y="445"/>
                  </a:lnTo>
                  <a:lnTo>
                    <a:pt x="847" y="409"/>
                  </a:lnTo>
                  <a:lnTo>
                    <a:pt x="877" y="397"/>
                  </a:lnTo>
                  <a:lnTo>
                    <a:pt x="931" y="343"/>
                  </a:lnTo>
                  <a:lnTo>
                    <a:pt x="925" y="307"/>
                  </a:lnTo>
                  <a:lnTo>
                    <a:pt x="919" y="271"/>
                  </a:lnTo>
                  <a:lnTo>
                    <a:pt x="937" y="283"/>
                  </a:lnTo>
                  <a:lnTo>
                    <a:pt x="943" y="277"/>
                  </a:lnTo>
                  <a:lnTo>
                    <a:pt x="937" y="253"/>
                  </a:lnTo>
                  <a:lnTo>
                    <a:pt x="949" y="253"/>
                  </a:lnTo>
                  <a:lnTo>
                    <a:pt x="967" y="247"/>
                  </a:lnTo>
                  <a:lnTo>
                    <a:pt x="979" y="217"/>
                  </a:lnTo>
                  <a:lnTo>
                    <a:pt x="1003" y="211"/>
                  </a:lnTo>
                  <a:lnTo>
                    <a:pt x="1039" y="193"/>
                  </a:lnTo>
                  <a:lnTo>
                    <a:pt x="1039" y="144"/>
                  </a:lnTo>
                  <a:lnTo>
                    <a:pt x="1099" y="114"/>
                  </a:lnTo>
                  <a:lnTo>
                    <a:pt x="1087" y="54"/>
                  </a:lnTo>
                  <a:lnTo>
                    <a:pt x="1063" y="48"/>
                  </a:lnTo>
                  <a:lnTo>
                    <a:pt x="1015" y="108"/>
                  </a:lnTo>
                  <a:lnTo>
                    <a:pt x="955" y="120"/>
                  </a:lnTo>
                  <a:lnTo>
                    <a:pt x="925" y="126"/>
                  </a:lnTo>
                  <a:lnTo>
                    <a:pt x="883" y="162"/>
                  </a:lnTo>
                  <a:lnTo>
                    <a:pt x="804" y="186"/>
                  </a:lnTo>
                  <a:lnTo>
                    <a:pt x="804" y="150"/>
                  </a:lnTo>
                  <a:lnTo>
                    <a:pt x="768" y="72"/>
                  </a:lnTo>
                  <a:lnTo>
                    <a:pt x="666" y="24"/>
                  </a:lnTo>
                  <a:lnTo>
                    <a:pt x="624" y="12"/>
                  </a:lnTo>
                  <a:lnTo>
                    <a:pt x="564" y="0"/>
                  </a:lnTo>
                  <a:lnTo>
                    <a:pt x="42" y="0"/>
                  </a:lnTo>
                  <a:lnTo>
                    <a:pt x="48" y="36"/>
                  </a:lnTo>
                  <a:lnTo>
                    <a:pt x="30" y="48"/>
                  </a:lnTo>
                  <a:lnTo>
                    <a:pt x="36" y="24"/>
                  </a:lnTo>
                  <a:lnTo>
                    <a:pt x="0" y="12"/>
                  </a:lnTo>
                  <a:lnTo>
                    <a:pt x="18" y="78"/>
                  </a:lnTo>
                  <a:lnTo>
                    <a:pt x="12" y="126"/>
                  </a:lnTo>
                  <a:lnTo>
                    <a:pt x="0" y="174"/>
                  </a:lnTo>
                  <a:lnTo>
                    <a:pt x="12" y="211"/>
                  </a:lnTo>
                  <a:lnTo>
                    <a:pt x="12" y="235"/>
                  </a:lnTo>
                  <a:lnTo>
                    <a:pt x="42" y="295"/>
                  </a:lnTo>
                  <a:lnTo>
                    <a:pt x="66" y="337"/>
                  </a:lnTo>
                  <a:lnTo>
                    <a:pt x="84" y="367"/>
                  </a:lnTo>
                  <a:lnTo>
                    <a:pt x="138" y="403"/>
                  </a:lnTo>
                  <a:lnTo>
                    <a:pt x="144" y="415"/>
                  </a:lnTo>
                  <a:lnTo>
                    <a:pt x="192" y="409"/>
                  </a:lnTo>
                  <a:lnTo>
                    <a:pt x="252" y="439"/>
                  </a:lnTo>
                  <a:close/>
                </a:path>
              </a:pathLst>
            </a:custGeom>
            <a:solidFill>
              <a:srgbClr val="CFD1D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400"/>
            <p:cNvSpPr>
              <a:spLocks/>
            </p:cNvSpPr>
            <p:nvPr/>
          </p:nvSpPr>
          <p:spPr bwMode="auto">
            <a:xfrm>
              <a:off x="1775302" y="3687618"/>
              <a:ext cx="111125" cy="112713"/>
            </a:xfrm>
            <a:custGeom>
              <a:avLst/>
              <a:gdLst>
                <a:gd name="T0" fmla="*/ 2147483647 w 14"/>
                <a:gd name="T1" fmla="*/ 2147483647 h 14"/>
                <a:gd name="T2" fmla="*/ 2147483647 w 14"/>
                <a:gd name="T3" fmla="*/ 2147483647 h 14"/>
                <a:gd name="T4" fmla="*/ 2147483647 w 14"/>
                <a:gd name="T5" fmla="*/ 0 h 14"/>
                <a:gd name="T6" fmla="*/ 2147483647 w 14"/>
                <a:gd name="T7" fmla="*/ 2147483647 h 14"/>
                <a:gd name="T8" fmla="*/ 0 w 14"/>
                <a:gd name="T9" fmla="*/ 2147483647 h 14"/>
                <a:gd name="T10" fmla="*/ 2147483647 w 14"/>
                <a:gd name="T11" fmla="*/ 2147483647 h 14"/>
                <a:gd name="T12" fmla="*/ 2147483647 w 14"/>
                <a:gd name="T13" fmla="*/ 2147483647 h 14"/>
                <a:gd name="T14" fmla="*/ 2147483647 w 14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4"/>
                <a:gd name="T26" fmla="*/ 14 w 14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4">
                  <a:moveTo>
                    <a:pt x="14" y="14"/>
                  </a:moveTo>
                  <a:cubicBezTo>
                    <a:pt x="14" y="12"/>
                    <a:pt x="13" y="11"/>
                    <a:pt x="13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4" y="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401"/>
            <p:cNvSpPr>
              <a:spLocks/>
            </p:cNvSpPr>
            <p:nvPr/>
          </p:nvSpPr>
          <p:spPr bwMode="auto">
            <a:xfrm>
              <a:off x="1814989" y="3790805"/>
              <a:ext cx="95250" cy="69850"/>
            </a:xfrm>
            <a:custGeom>
              <a:avLst/>
              <a:gdLst>
                <a:gd name="T0" fmla="*/ 2147483647 w 12"/>
                <a:gd name="T1" fmla="*/ 2147483647 h 9"/>
                <a:gd name="T2" fmla="*/ 2147483647 w 12"/>
                <a:gd name="T3" fmla="*/ 0 h 9"/>
                <a:gd name="T4" fmla="*/ 0 w 12"/>
                <a:gd name="T5" fmla="*/ 2147483647 h 9"/>
                <a:gd name="T6" fmla="*/ 2147483647 w 12"/>
                <a:gd name="T7" fmla="*/ 2147483647 h 9"/>
                <a:gd name="T8" fmla="*/ 2147483647 w 12"/>
                <a:gd name="T9" fmla="*/ 2147483647 h 9"/>
                <a:gd name="T10" fmla="*/ 2147483647 w 12"/>
                <a:gd name="T11" fmla="*/ 2147483647 h 9"/>
                <a:gd name="T12" fmla="*/ 2147483647 w 12"/>
                <a:gd name="T13" fmla="*/ 2147483647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9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402"/>
            <p:cNvSpPr>
              <a:spLocks/>
            </p:cNvSpPr>
            <p:nvPr/>
          </p:nvSpPr>
          <p:spPr bwMode="auto">
            <a:xfrm>
              <a:off x="1902301" y="3830493"/>
              <a:ext cx="141288" cy="60325"/>
            </a:xfrm>
            <a:custGeom>
              <a:avLst/>
              <a:gdLst>
                <a:gd name="T0" fmla="*/ 2147483647 w 18"/>
                <a:gd name="T1" fmla="*/ 2147483647 h 8"/>
                <a:gd name="T2" fmla="*/ 2147483647 w 18"/>
                <a:gd name="T3" fmla="*/ 2147483647 h 8"/>
                <a:gd name="T4" fmla="*/ 2147483647 w 18"/>
                <a:gd name="T5" fmla="*/ 2147483647 h 8"/>
                <a:gd name="T6" fmla="*/ 2147483647 w 18"/>
                <a:gd name="T7" fmla="*/ 0 h 8"/>
                <a:gd name="T8" fmla="*/ 0 w 18"/>
                <a:gd name="T9" fmla="*/ 2147483647 h 8"/>
                <a:gd name="T10" fmla="*/ 2147483647 w 18"/>
                <a:gd name="T11" fmla="*/ 2147483647 h 8"/>
                <a:gd name="T12" fmla="*/ 2147483647 w 18"/>
                <a:gd name="T13" fmla="*/ 2147483647 h 8"/>
                <a:gd name="T14" fmla="*/ 2147483647 w 18"/>
                <a:gd name="T15" fmla="*/ 2147483647 h 8"/>
                <a:gd name="T16" fmla="*/ 2147483647 w 18"/>
                <a:gd name="T17" fmla="*/ 2147483647 h 8"/>
                <a:gd name="T18" fmla="*/ 2147483647 w 18"/>
                <a:gd name="T19" fmla="*/ 2147483647 h 8"/>
                <a:gd name="T20" fmla="*/ 2147483647 w 18"/>
                <a:gd name="T21" fmla="*/ 2147483647 h 8"/>
                <a:gd name="T22" fmla="*/ 2147483647 w 18"/>
                <a:gd name="T23" fmla="*/ 2147483647 h 8"/>
                <a:gd name="T24" fmla="*/ 2147483647 w 18"/>
                <a:gd name="T25" fmla="*/ 214748364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8"/>
                <a:gd name="T41" fmla="*/ 18 w 18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8">
                  <a:moveTo>
                    <a:pt x="14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3" y="2"/>
                    <a:pt x="2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7"/>
                    <a:pt x="4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403"/>
            <p:cNvSpPr>
              <a:spLocks/>
            </p:cNvSpPr>
            <p:nvPr/>
          </p:nvSpPr>
          <p:spPr bwMode="auto">
            <a:xfrm>
              <a:off x="1995964" y="3760642"/>
              <a:ext cx="290512" cy="319088"/>
            </a:xfrm>
            <a:custGeom>
              <a:avLst/>
              <a:gdLst>
                <a:gd name="T0" fmla="*/ 2147483647 w 37"/>
                <a:gd name="T1" fmla="*/ 2147483647 h 41"/>
                <a:gd name="T2" fmla="*/ 2147483647 w 37"/>
                <a:gd name="T3" fmla="*/ 2147483647 h 41"/>
                <a:gd name="T4" fmla="*/ 2147483647 w 37"/>
                <a:gd name="T5" fmla="*/ 2147483647 h 41"/>
                <a:gd name="T6" fmla="*/ 2147483647 w 37"/>
                <a:gd name="T7" fmla="*/ 2147483647 h 41"/>
                <a:gd name="T8" fmla="*/ 2147483647 w 37"/>
                <a:gd name="T9" fmla="*/ 2147483647 h 41"/>
                <a:gd name="T10" fmla="*/ 2147483647 w 37"/>
                <a:gd name="T11" fmla="*/ 2147483647 h 41"/>
                <a:gd name="T12" fmla="*/ 2147483647 w 37"/>
                <a:gd name="T13" fmla="*/ 2147483647 h 41"/>
                <a:gd name="T14" fmla="*/ 2147483647 w 37"/>
                <a:gd name="T15" fmla="*/ 2147483647 h 41"/>
                <a:gd name="T16" fmla="*/ 2147483647 w 37"/>
                <a:gd name="T17" fmla="*/ 2147483647 h 41"/>
                <a:gd name="T18" fmla="*/ 2147483647 w 37"/>
                <a:gd name="T19" fmla="*/ 2147483647 h 41"/>
                <a:gd name="T20" fmla="*/ 2147483647 w 37"/>
                <a:gd name="T21" fmla="*/ 0 h 41"/>
                <a:gd name="T22" fmla="*/ 2147483647 w 37"/>
                <a:gd name="T23" fmla="*/ 2147483647 h 41"/>
                <a:gd name="T24" fmla="*/ 2147483647 w 37"/>
                <a:gd name="T25" fmla="*/ 2147483647 h 41"/>
                <a:gd name="T26" fmla="*/ 2147483647 w 37"/>
                <a:gd name="T27" fmla="*/ 2147483647 h 41"/>
                <a:gd name="T28" fmla="*/ 2147483647 w 37"/>
                <a:gd name="T29" fmla="*/ 2147483647 h 41"/>
                <a:gd name="T30" fmla="*/ 2147483647 w 37"/>
                <a:gd name="T31" fmla="*/ 2147483647 h 41"/>
                <a:gd name="T32" fmla="*/ 2147483647 w 37"/>
                <a:gd name="T33" fmla="*/ 2147483647 h 41"/>
                <a:gd name="T34" fmla="*/ 2147483647 w 37"/>
                <a:gd name="T35" fmla="*/ 2147483647 h 41"/>
                <a:gd name="T36" fmla="*/ 2147483647 w 37"/>
                <a:gd name="T37" fmla="*/ 2147483647 h 41"/>
                <a:gd name="T38" fmla="*/ 2147483647 w 37"/>
                <a:gd name="T39" fmla="*/ 2147483647 h 41"/>
                <a:gd name="T40" fmla="*/ 2147483647 w 37"/>
                <a:gd name="T41" fmla="*/ 2147483647 h 41"/>
                <a:gd name="T42" fmla="*/ 2147483647 w 37"/>
                <a:gd name="T43" fmla="*/ 2147483647 h 41"/>
                <a:gd name="T44" fmla="*/ 0 w 37"/>
                <a:gd name="T45" fmla="*/ 2147483647 h 41"/>
                <a:gd name="T46" fmla="*/ 2147483647 w 37"/>
                <a:gd name="T47" fmla="*/ 2147483647 h 41"/>
                <a:gd name="T48" fmla="*/ 2147483647 w 37"/>
                <a:gd name="T49" fmla="*/ 2147483647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"/>
                <a:gd name="T76" fmla="*/ 0 h 41"/>
                <a:gd name="T77" fmla="*/ 37 w 37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" h="41">
                  <a:moveTo>
                    <a:pt x="37" y="3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12" y="41"/>
                    <a:pt x="12" y="41"/>
                    <a:pt x="12" y="41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422"/>
            <p:cNvSpPr>
              <a:spLocks/>
            </p:cNvSpPr>
            <p:nvPr/>
          </p:nvSpPr>
          <p:spPr bwMode="auto">
            <a:xfrm>
              <a:off x="1735614" y="3665392"/>
              <a:ext cx="150812" cy="69850"/>
            </a:xfrm>
            <a:custGeom>
              <a:avLst/>
              <a:gdLst>
                <a:gd name="T0" fmla="*/ 2147483647 w 19"/>
                <a:gd name="T1" fmla="*/ 2147483647 h 9"/>
                <a:gd name="T2" fmla="*/ 2147483647 w 19"/>
                <a:gd name="T3" fmla="*/ 2147483647 h 9"/>
                <a:gd name="T4" fmla="*/ 2147483647 w 19"/>
                <a:gd name="T5" fmla="*/ 0 h 9"/>
                <a:gd name="T6" fmla="*/ 2147483647 w 19"/>
                <a:gd name="T7" fmla="*/ 2147483647 h 9"/>
                <a:gd name="T8" fmla="*/ 0 w 19"/>
                <a:gd name="T9" fmla="*/ 2147483647 h 9"/>
                <a:gd name="T10" fmla="*/ 0 w 19"/>
                <a:gd name="T11" fmla="*/ 2147483647 h 9"/>
                <a:gd name="T12" fmla="*/ 2147483647 w 19"/>
                <a:gd name="T13" fmla="*/ 2147483647 h 9"/>
                <a:gd name="T14" fmla="*/ 2147483647 w 19"/>
                <a:gd name="T15" fmla="*/ 2147483647 h 9"/>
                <a:gd name="T16" fmla="*/ 2147483647 w 19"/>
                <a:gd name="T17" fmla="*/ 214748364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9"/>
                <a:gd name="T29" fmla="*/ 19 w 1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9">
                  <a:moveTo>
                    <a:pt x="19" y="3"/>
                  </a:moveTo>
                  <a:cubicBezTo>
                    <a:pt x="19" y="3"/>
                    <a:pt x="10" y="1"/>
                    <a:pt x="8" y="1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2" y="6"/>
                    <a:pt x="12" y="6"/>
                    <a:pt x="12" y="6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423"/>
            <p:cNvSpPr>
              <a:spLocks/>
            </p:cNvSpPr>
            <p:nvPr/>
          </p:nvSpPr>
          <p:spPr bwMode="auto">
            <a:xfrm>
              <a:off x="1656239" y="3624118"/>
              <a:ext cx="119062" cy="98425"/>
            </a:xfrm>
            <a:custGeom>
              <a:avLst/>
              <a:gdLst>
                <a:gd name="T0" fmla="*/ 2147483647 w 15"/>
                <a:gd name="T1" fmla="*/ 2147483647 h 12"/>
                <a:gd name="T2" fmla="*/ 2147483647 w 15"/>
                <a:gd name="T3" fmla="*/ 2147483647 h 12"/>
                <a:gd name="T4" fmla="*/ 2147483647 w 15"/>
                <a:gd name="T5" fmla="*/ 0 h 12"/>
                <a:gd name="T6" fmla="*/ 2147483647 w 15"/>
                <a:gd name="T7" fmla="*/ 0 h 12"/>
                <a:gd name="T8" fmla="*/ 2147483647 w 15"/>
                <a:gd name="T9" fmla="*/ 2147483647 h 12"/>
                <a:gd name="T10" fmla="*/ 2147483647 w 15"/>
                <a:gd name="T11" fmla="*/ 2147483647 h 12"/>
                <a:gd name="T12" fmla="*/ 2147483647 w 15"/>
                <a:gd name="T13" fmla="*/ 2147483647 h 12"/>
                <a:gd name="T14" fmla="*/ 2147483647 w 15"/>
                <a:gd name="T15" fmla="*/ 2147483647 h 12"/>
                <a:gd name="T16" fmla="*/ 0 w 15"/>
                <a:gd name="T17" fmla="*/ 2147483647 h 12"/>
                <a:gd name="T18" fmla="*/ 2147483647 w 15"/>
                <a:gd name="T19" fmla="*/ 2147483647 h 12"/>
                <a:gd name="T20" fmla="*/ 2147483647 w 15"/>
                <a:gd name="T21" fmla="*/ 2147483647 h 12"/>
                <a:gd name="T22" fmla="*/ 2147483647 w 15"/>
                <a:gd name="T23" fmla="*/ 2147483647 h 12"/>
                <a:gd name="T24" fmla="*/ 2147483647 w 15"/>
                <a:gd name="T25" fmla="*/ 2147483647 h 12"/>
                <a:gd name="T26" fmla="*/ 2147483647 w 15"/>
                <a:gd name="T27" fmla="*/ 2147483647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12"/>
                <a:gd name="T44" fmla="*/ 15 w 15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12">
                  <a:moveTo>
                    <a:pt x="15" y="5"/>
                  </a:moveTo>
                  <a:cubicBezTo>
                    <a:pt x="13" y="5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424"/>
            <p:cNvSpPr>
              <a:spLocks/>
            </p:cNvSpPr>
            <p:nvPr/>
          </p:nvSpPr>
          <p:spPr bwMode="auto">
            <a:xfrm>
              <a:off x="1046639" y="3211368"/>
              <a:ext cx="754062" cy="493713"/>
            </a:xfrm>
            <a:custGeom>
              <a:avLst/>
              <a:gdLst>
                <a:gd name="T0" fmla="*/ 2147483647 w 576"/>
                <a:gd name="T1" fmla="*/ 2147483647 h 379"/>
                <a:gd name="T2" fmla="*/ 2147483647 w 576"/>
                <a:gd name="T3" fmla="*/ 2147483647 h 379"/>
                <a:gd name="T4" fmla="*/ 2147483647 w 576"/>
                <a:gd name="T5" fmla="*/ 2147483647 h 379"/>
                <a:gd name="T6" fmla="*/ 2147483647 w 576"/>
                <a:gd name="T7" fmla="*/ 2147483647 h 379"/>
                <a:gd name="T8" fmla="*/ 2147483647 w 576"/>
                <a:gd name="T9" fmla="*/ 2147483647 h 379"/>
                <a:gd name="T10" fmla="*/ 2147483647 w 576"/>
                <a:gd name="T11" fmla="*/ 2147483647 h 379"/>
                <a:gd name="T12" fmla="*/ 2147483647 w 576"/>
                <a:gd name="T13" fmla="*/ 2147483647 h 379"/>
                <a:gd name="T14" fmla="*/ 2147483647 w 576"/>
                <a:gd name="T15" fmla="*/ 2147483647 h 379"/>
                <a:gd name="T16" fmla="*/ 2147483647 w 576"/>
                <a:gd name="T17" fmla="*/ 2147483647 h 379"/>
                <a:gd name="T18" fmla="*/ 2147483647 w 576"/>
                <a:gd name="T19" fmla="*/ 2147483647 h 379"/>
                <a:gd name="T20" fmla="*/ 2147483647 w 576"/>
                <a:gd name="T21" fmla="*/ 2147483647 h 379"/>
                <a:gd name="T22" fmla="*/ 2147483647 w 576"/>
                <a:gd name="T23" fmla="*/ 2147483647 h 379"/>
                <a:gd name="T24" fmla="*/ 2147483647 w 576"/>
                <a:gd name="T25" fmla="*/ 2147483647 h 379"/>
                <a:gd name="T26" fmla="*/ 2147483647 w 576"/>
                <a:gd name="T27" fmla="*/ 2147483647 h 379"/>
                <a:gd name="T28" fmla="*/ 2147483647 w 576"/>
                <a:gd name="T29" fmla="*/ 2147483647 h 379"/>
                <a:gd name="T30" fmla="*/ 2147483647 w 576"/>
                <a:gd name="T31" fmla="*/ 2147483647 h 379"/>
                <a:gd name="T32" fmla="*/ 2147483647 w 576"/>
                <a:gd name="T33" fmla="*/ 2147483647 h 379"/>
                <a:gd name="T34" fmla="*/ 2147483647 w 576"/>
                <a:gd name="T35" fmla="*/ 2147483647 h 379"/>
                <a:gd name="T36" fmla="*/ 2147483647 w 576"/>
                <a:gd name="T37" fmla="*/ 2147483647 h 379"/>
                <a:gd name="T38" fmla="*/ 2147483647 w 576"/>
                <a:gd name="T39" fmla="*/ 2147483647 h 379"/>
                <a:gd name="T40" fmla="*/ 2147483647 w 576"/>
                <a:gd name="T41" fmla="*/ 2147483647 h 379"/>
                <a:gd name="T42" fmla="*/ 2147483647 w 576"/>
                <a:gd name="T43" fmla="*/ 2147483647 h 379"/>
                <a:gd name="T44" fmla="*/ 2147483647 w 576"/>
                <a:gd name="T45" fmla="*/ 2147483647 h 379"/>
                <a:gd name="T46" fmla="*/ 2147483647 w 576"/>
                <a:gd name="T47" fmla="*/ 2147483647 h 379"/>
                <a:gd name="T48" fmla="*/ 2147483647 w 576"/>
                <a:gd name="T49" fmla="*/ 0 h 379"/>
                <a:gd name="T50" fmla="*/ 0 w 576"/>
                <a:gd name="T51" fmla="*/ 2147483647 h 379"/>
                <a:gd name="T52" fmla="*/ 2147483647 w 576"/>
                <a:gd name="T53" fmla="*/ 2147483647 h 379"/>
                <a:gd name="T54" fmla="*/ 2147483647 w 576"/>
                <a:gd name="T55" fmla="*/ 2147483647 h 379"/>
                <a:gd name="T56" fmla="*/ 2147483647 w 576"/>
                <a:gd name="T57" fmla="*/ 2147483647 h 379"/>
                <a:gd name="T58" fmla="*/ 2147483647 w 576"/>
                <a:gd name="T59" fmla="*/ 2147483647 h 379"/>
                <a:gd name="T60" fmla="*/ 2147483647 w 576"/>
                <a:gd name="T61" fmla="*/ 2147483647 h 379"/>
                <a:gd name="T62" fmla="*/ 2147483647 w 576"/>
                <a:gd name="T63" fmla="*/ 2147483647 h 379"/>
                <a:gd name="T64" fmla="*/ 2147483647 w 576"/>
                <a:gd name="T65" fmla="*/ 2147483647 h 379"/>
                <a:gd name="T66" fmla="*/ 2147483647 w 576"/>
                <a:gd name="T67" fmla="*/ 2147483647 h 379"/>
                <a:gd name="T68" fmla="*/ 2147483647 w 576"/>
                <a:gd name="T69" fmla="*/ 2147483647 h 379"/>
                <a:gd name="T70" fmla="*/ 2147483647 w 576"/>
                <a:gd name="T71" fmla="*/ 2147483647 h 379"/>
                <a:gd name="T72" fmla="*/ 2147483647 w 576"/>
                <a:gd name="T73" fmla="*/ 2147483647 h 379"/>
                <a:gd name="T74" fmla="*/ 2147483647 w 576"/>
                <a:gd name="T75" fmla="*/ 2147483647 h 379"/>
                <a:gd name="T76" fmla="*/ 2147483647 w 576"/>
                <a:gd name="T77" fmla="*/ 2147483647 h 379"/>
                <a:gd name="T78" fmla="*/ 2147483647 w 576"/>
                <a:gd name="T79" fmla="*/ 2147483647 h 379"/>
                <a:gd name="T80" fmla="*/ 2147483647 w 576"/>
                <a:gd name="T81" fmla="*/ 2147483647 h 379"/>
                <a:gd name="T82" fmla="*/ 2147483647 w 576"/>
                <a:gd name="T83" fmla="*/ 2147483647 h 379"/>
                <a:gd name="T84" fmla="*/ 2147483647 w 576"/>
                <a:gd name="T85" fmla="*/ 2147483647 h 379"/>
                <a:gd name="T86" fmla="*/ 2147483647 w 576"/>
                <a:gd name="T87" fmla="*/ 2147483647 h 379"/>
                <a:gd name="T88" fmla="*/ 2147483647 w 576"/>
                <a:gd name="T89" fmla="*/ 2147483647 h 379"/>
                <a:gd name="T90" fmla="*/ 2147483647 w 576"/>
                <a:gd name="T91" fmla="*/ 2147483647 h 379"/>
                <a:gd name="T92" fmla="*/ 2147483647 w 576"/>
                <a:gd name="T93" fmla="*/ 2147483647 h 379"/>
                <a:gd name="T94" fmla="*/ 2147483647 w 576"/>
                <a:gd name="T95" fmla="*/ 2147483647 h 379"/>
                <a:gd name="T96" fmla="*/ 2147483647 w 576"/>
                <a:gd name="T97" fmla="*/ 2147483647 h 379"/>
                <a:gd name="T98" fmla="*/ 2147483647 w 576"/>
                <a:gd name="T99" fmla="*/ 2147483647 h 379"/>
                <a:gd name="T100" fmla="*/ 2147483647 w 576"/>
                <a:gd name="T101" fmla="*/ 2147483647 h 379"/>
                <a:gd name="T102" fmla="*/ 2147483647 w 576"/>
                <a:gd name="T103" fmla="*/ 2147483647 h 379"/>
                <a:gd name="T104" fmla="*/ 2147483647 w 576"/>
                <a:gd name="T105" fmla="*/ 2147483647 h 379"/>
                <a:gd name="T106" fmla="*/ 2147483647 w 576"/>
                <a:gd name="T107" fmla="*/ 2147483647 h 379"/>
                <a:gd name="T108" fmla="*/ 2147483647 w 576"/>
                <a:gd name="T109" fmla="*/ 2147483647 h 379"/>
                <a:gd name="T110" fmla="*/ 2147483647 w 576"/>
                <a:gd name="T111" fmla="*/ 2147483647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6"/>
                <a:gd name="T169" fmla="*/ 0 h 379"/>
                <a:gd name="T170" fmla="*/ 576 w 576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6" h="379">
                  <a:moveTo>
                    <a:pt x="486" y="348"/>
                  </a:moveTo>
                  <a:lnTo>
                    <a:pt x="504" y="348"/>
                  </a:lnTo>
                  <a:lnTo>
                    <a:pt x="492" y="324"/>
                  </a:lnTo>
                  <a:lnTo>
                    <a:pt x="504" y="318"/>
                  </a:lnTo>
                  <a:lnTo>
                    <a:pt x="534" y="318"/>
                  </a:lnTo>
                  <a:lnTo>
                    <a:pt x="528" y="312"/>
                  </a:lnTo>
                  <a:lnTo>
                    <a:pt x="546" y="300"/>
                  </a:lnTo>
                  <a:lnTo>
                    <a:pt x="564" y="288"/>
                  </a:lnTo>
                  <a:lnTo>
                    <a:pt x="576" y="240"/>
                  </a:lnTo>
                  <a:lnTo>
                    <a:pt x="504" y="252"/>
                  </a:lnTo>
                  <a:lnTo>
                    <a:pt x="474" y="294"/>
                  </a:lnTo>
                  <a:lnTo>
                    <a:pt x="426" y="300"/>
                  </a:lnTo>
                  <a:lnTo>
                    <a:pt x="378" y="240"/>
                  </a:lnTo>
                  <a:lnTo>
                    <a:pt x="372" y="162"/>
                  </a:lnTo>
                  <a:lnTo>
                    <a:pt x="384" y="144"/>
                  </a:lnTo>
                  <a:lnTo>
                    <a:pt x="354" y="138"/>
                  </a:lnTo>
                  <a:lnTo>
                    <a:pt x="330" y="114"/>
                  </a:lnTo>
                  <a:lnTo>
                    <a:pt x="312" y="84"/>
                  </a:lnTo>
                  <a:lnTo>
                    <a:pt x="288" y="66"/>
                  </a:lnTo>
                  <a:lnTo>
                    <a:pt x="252" y="78"/>
                  </a:lnTo>
                  <a:lnTo>
                    <a:pt x="204" y="24"/>
                  </a:lnTo>
                  <a:lnTo>
                    <a:pt x="174" y="18"/>
                  </a:lnTo>
                  <a:lnTo>
                    <a:pt x="156" y="30"/>
                  </a:lnTo>
                  <a:lnTo>
                    <a:pt x="108" y="30"/>
                  </a:lnTo>
                  <a:lnTo>
                    <a:pt x="48" y="0"/>
                  </a:lnTo>
                  <a:lnTo>
                    <a:pt x="0" y="6"/>
                  </a:lnTo>
                  <a:lnTo>
                    <a:pt x="36" y="72"/>
                  </a:lnTo>
                  <a:lnTo>
                    <a:pt x="60" y="108"/>
                  </a:lnTo>
                  <a:lnTo>
                    <a:pt x="54" y="120"/>
                  </a:lnTo>
                  <a:lnTo>
                    <a:pt x="96" y="150"/>
                  </a:lnTo>
                  <a:lnTo>
                    <a:pt x="102" y="180"/>
                  </a:lnTo>
                  <a:lnTo>
                    <a:pt x="120" y="192"/>
                  </a:lnTo>
                  <a:lnTo>
                    <a:pt x="144" y="216"/>
                  </a:lnTo>
                  <a:lnTo>
                    <a:pt x="150" y="198"/>
                  </a:lnTo>
                  <a:lnTo>
                    <a:pt x="126" y="180"/>
                  </a:lnTo>
                  <a:lnTo>
                    <a:pt x="102" y="126"/>
                  </a:lnTo>
                  <a:lnTo>
                    <a:pt x="60" y="66"/>
                  </a:lnTo>
                  <a:lnTo>
                    <a:pt x="48" y="30"/>
                  </a:lnTo>
                  <a:lnTo>
                    <a:pt x="78" y="42"/>
                  </a:lnTo>
                  <a:lnTo>
                    <a:pt x="108" y="102"/>
                  </a:lnTo>
                  <a:lnTo>
                    <a:pt x="120" y="120"/>
                  </a:lnTo>
                  <a:lnTo>
                    <a:pt x="150" y="138"/>
                  </a:lnTo>
                  <a:lnTo>
                    <a:pt x="150" y="156"/>
                  </a:lnTo>
                  <a:lnTo>
                    <a:pt x="174" y="168"/>
                  </a:lnTo>
                  <a:lnTo>
                    <a:pt x="186" y="186"/>
                  </a:lnTo>
                  <a:lnTo>
                    <a:pt x="216" y="216"/>
                  </a:lnTo>
                  <a:lnTo>
                    <a:pt x="222" y="258"/>
                  </a:lnTo>
                  <a:lnTo>
                    <a:pt x="222" y="276"/>
                  </a:lnTo>
                  <a:lnTo>
                    <a:pt x="300" y="324"/>
                  </a:lnTo>
                  <a:lnTo>
                    <a:pt x="336" y="342"/>
                  </a:lnTo>
                  <a:lnTo>
                    <a:pt x="402" y="360"/>
                  </a:lnTo>
                  <a:lnTo>
                    <a:pt x="420" y="354"/>
                  </a:lnTo>
                  <a:lnTo>
                    <a:pt x="438" y="354"/>
                  </a:lnTo>
                  <a:lnTo>
                    <a:pt x="468" y="379"/>
                  </a:lnTo>
                  <a:lnTo>
                    <a:pt x="474" y="366"/>
                  </a:lnTo>
                  <a:lnTo>
                    <a:pt x="486" y="3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445"/>
            <p:cNvSpPr>
              <a:spLocks/>
            </p:cNvSpPr>
            <p:nvPr/>
          </p:nvSpPr>
          <p:spPr bwMode="auto">
            <a:xfrm>
              <a:off x="2338864" y="3646342"/>
              <a:ext cx="36512" cy="19050"/>
            </a:xfrm>
            <a:custGeom>
              <a:avLst/>
              <a:gdLst>
                <a:gd name="T0" fmla="*/ 2147483647 w 23"/>
                <a:gd name="T1" fmla="*/ 0 h 18"/>
                <a:gd name="T2" fmla="*/ 2147483647 w 23"/>
                <a:gd name="T3" fmla="*/ 2147483647 h 18"/>
                <a:gd name="T4" fmla="*/ 2147483647 w 23"/>
                <a:gd name="T5" fmla="*/ 2147483647 h 18"/>
                <a:gd name="T6" fmla="*/ 0 w 23"/>
                <a:gd name="T7" fmla="*/ 2147483647 h 18"/>
                <a:gd name="T8" fmla="*/ 2147483647 w 2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8"/>
                <a:gd name="T17" fmla="*/ 23 w 2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8">
                  <a:moveTo>
                    <a:pt x="2" y="0"/>
                  </a:moveTo>
                  <a:lnTo>
                    <a:pt x="23" y="1"/>
                  </a:lnTo>
                  <a:lnTo>
                    <a:pt x="21" y="18"/>
                  </a:lnTo>
                  <a:lnTo>
                    <a:pt x="0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635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411"/>
            <p:cNvSpPr>
              <a:spLocks/>
            </p:cNvSpPr>
            <p:nvPr/>
          </p:nvSpPr>
          <p:spPr bwMode="auto">
            <a:xfrm>
              <a:off x="2481739" y="4767117"/>
              <a:ext cx="127000" cy="166688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0 h 114"/>
                <a:gd name="T6" fmla="*/ 2147483647 w 102"/>
                <a:gd name="T7" fmla="*/ 2147483647 h 114"/>
                <a:gd name="T8" fmla="*/ 0 w 102"/>
                <a:gd name="T9" fmla="*/ 2147483647 h 114"/>
                <a:gd name="T10" fmla="*/ 0 w 102"/>
                <a:gd name="T11" fmla="*/ 2147483647 h 114"/>
                <a:gd name="T12" fmla="*/ 2147483647 w 102"/>
                <a:gd name="T13" fmla="*/ 2147483647 h 114"/>
                <a:gd name="T14" fmla="*/ 2147483647 w 102"/>
                <a:gd name="T15" fmla="*/ 2147483647 h 114"/>
                <a:gd name="T16" fmla="*/ 2147483647 w 102"/>
                <a:gd name="T17" fmla="*/ 2147483647 h 114"/>
                <a:gd name="T18" fmla="*/ 2147483647 w 102"/>
                <a:gd name="T19" fmla="*/ 2147483647 h 114"/>
                <a:gd name="T20" fmla="*/ 2147483647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66" y="24"/>
                  </a:moveTo>
                  <a:lnTo>
                    <a:pt x="36" y="6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0" y="48"/>
                  </a:lnTo>
                  <a:lnTo>
                    <a:pt x="0" y="78"/>
                  </a:lnTo>
                  <a:lnTo>
                    <a:pt x="24" y="96"/>
                  </a:lnTo>
                  <a:lnTo>
                    <a:pt x="36" y="108"/>
                  </a:lnTo>
                  <a:lnTo>
                    <a:pt x="66" y="114"/>
                  </a:lnTo>
                  <a:lnTo>
                    <a:pt x="96" y="90"/>
                  </a:lnTo>
                  <a:lnTo>
                    <a:pt x="102" y="78"/>
                  </a:lnTo>
                  <a:lnTo>
                    <a:pt x="84" y="42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420"/>
            <p:cNvSpPr>
              <a:spLocks/>
            </p:cNvSpPr>
            <p:nvPr/>
          </p:nvSpPr>
          <p:spPr bwMode="auto">
            <a:xfrm>
              <a:off x="1934052" y="4076555"/>
              <a:ext cx="320675" cy="392112"/>
            </a:xfrm>
            <a:custGeom>
              <a:avLst/>
              <a:gdLst>
                <a:gd name="T0" fmla="*/ 2147483647 w 240"/>
                <a:gd name="T1" fmla="*/ 2147483647 h 337"/>
                <a:gd name="T2" fmla="*/ 2147483647 w 240"/>
                <a:gd name="T3" fmla="*/ 2147483647 h 337"/>
                <a:gd name="T4" fmla="*/ 2147483647 w 240"/>
                <a:gd name="T5" fmla="*/ 2147483647 h 337"/>
                <a:gd name="T6" fmla="*/ 2147483647 w 240"/>
                <a:gd name="T7" fmla="*/ 2147483647 h 337"/>
                <a:gd name="T8" fmla="*/ 2147483647 w 240"/>
                <a:gd name="T9" fmla="*/ 2147483647 h 337"/>
                <a:gd name="T10" fmla="*/ 2147483647 w 240"/>
                <a:gd name="T11" fmla="*/ 2147483647 h 337"/>
                <a:gd name="T12" fmla="*/ 2147483647 w 240"/>
                <a:gd name="T13" fmla="*/ 2147483647 h 337"/>
                <a:gd name="T14" fmla="*/ 2147483647 w 240"/>
                <a:gd name="T15" fmla="*/ 2147483647 h 337"/>
                <a:gd name="T16" fmla="*/ 2147483647 w 240"/>
                <a:gd name="T17" fmla="*/ 2147483647 h 337"/>
                <a:gd name="T18" fmla="*/ 2147483647 w 240"/>
                <a:gd name="T19" fmla="*/ 2147483647 h 337"/>
                <a:gd name="T20" fmla="*/ 2147483647 w 240"/>
                <a:gd name="T21" fmla="*/ 2147483647 h 337"/>
                <a:gd name="T22" fmla="*/ 2147483647 w 240"/>
                <a:gd name="T23" fmla="*/ 2147483647 h 337"/>
                <a:gd name="T24" fmla="*/ 2147483647 w 240"/>
                <a:gd name="T25" fmla="*/ 2147483647 h 337"/>
                <a:gd name="T26" fmla="*/ 2147483647 w 240"/>
                <a:gd name="T27" fmla="*/ 0 h 337"/>
                <a:gd name="T28" fmla="*/ 2147483647 w 240"/>
                <a:gd name="T29" fmla="*/ 0 h 337"/>
                <a:gd name="T30" fmla="*/ 2147483647 w 240"/>
                <a:gd name="T31" fmla="*/ 2147483647 h 337"/>
                <a:gd name="T32" fmla="*/ 2147483647 w 240"/>
                <a:gd name="T33" fmla="*/ 2147483647 h 337"/>
                <a:gd name="T34" fmla="*/ 2147483647 w 240"/>
                <a:gd name="T35" fmla="*/ 2147483647 h 337"/>
                <a:gd name="T36" fmla="*/ 2147483647 w 240"/>
                <a:gd name="T37" fmla="*/ 2147483647 h 337"/>
                <a:gd name="T38" fmla="*/ 2147483647 w 240"/>
                <a:gd name="T39" fmla="*/ 2147483647 h 337"/>
                <a:gd name="T40" fmla="*/ 2147483647 w 240"/>
                <a:gd name="T41" fmla="*/ 2147483647 h 337"/>
                <a:gd name="T42" fmla="*/ 0 w 240"/>
                <a:gd name="T43" fmla="*/ 2147483647 h 337"/>
                <a:gd name="T44" fmla="*/ 2147483647 w 240"/>
                <a:gd name="T45" fmla="*/ 2147483647 h 337"/>
                <a:gd name="T46" fmla="*/ 2147483647 w 240"/>
                <a:gd name="T47" fmla="*/ 2147483647 h 337"/>
                <a:gd name="T48" fmla="*/ 2147483647 w 240"/>
                <a:gd name="T49" fmla="*/ 2147483647 h 337"/>
                <a:gd name="T50" fmla="*/ 2147483647 w 240"/>
                <a:gd name="T51" fmla="*/ 2147483647 h 337"/>
                <a:gd name="T52" fmla="*/ 2147483647 w 240"/>
                <a:gd name="T53" fmla="*/ 2147483647 h 337"/>
                <a:gd name="T54" fmla="*/ 2147483647 w 240"/>
                <a:gd name="T55" fmla="*/ 2147483647 h 337"/>
                <a:gd name="T56" fmla="*/ 2147483647 w 240"/>
                <a:gd name="T57" fmla="*/ 2147483647 h 337"/>
                <a:gd name="T58" fmla="*/ 2147483647 w 240"/>
                <a:gd name="T59" fmla="*/ 2147483647 h 337"/>
                <a:gd name="T60" fmla="*/ 2147483647 w 240"/>
                <a:gd name="T61" fmla="*/ 2147483647 h 337"/>
                <a:gd name="T62" fmla="*/ 2147483647 w 240"/>
                <a:gd name="T63" fmla="*/ 2147483647 h 3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40"/>
                <a:gd name="T97" fmla="*/ 0 h 337"/>
                <a:gd name="T98" fmla="*/ 240 w 240"/>
                <a:gd name="T99" fmla="*/ 337 h 3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40" h="337">
                  <a:moveTo>
                    <a:pt x="228" y="204"/>
                  </a:moveTo>
                  <a:lnTo>
                    <a:pt x="228" y="198"/>
                  </a:lnTo>
                  <a:lnTo>
                    <a:pt x="216" y="198"/>
                  </a:lnTo>
                  <a:lnTo>
                    <a:pt x="210" y="162"/>
                  </a:lnTo>
                  <a:lnTo>
                    <a:pt x="180" y="174"/>
                  </a:lnTo>
                  <a:lnTo>
                    <a:pt x="156" y="156"/>
                  </a:lnTo>
                  <a:lnTo>
                    <a:pt x="156" y="120"/>
                  </a:lnTo>
                  <a:lnTo>
                    <a:pt x="180" y="84"/>
                  </a:lnTo>
                  <a:lnTo>
                    <a:pt x="198" y="72"/>
                  </a:lnTo>
                  <a:lnTo>
                    <a:pt x="204" y="54"/>
                  </a:lnTo>
                  <a:lnTo>
                    <a:pt x="192" y="36"/>
                  </a:lnTo>
                  <a:lnTo>
                    <a:pt x="168" y="36"/>
                  </a:lnTo>
                  <a:lnTo>
                    <a:pt x="150" y="18"/>
                  </a:lnTo>
                  <a:lnTo>
                    <a:pt x="120" y="0"/>
                  </a:lnTo>
                  <a:lnTo>
                    <a:pt x="108" y="24"/>
                  </a:lnTo>
                  <a:lnTo>
                    <a:pt x="84" y="48"/>
                  </a:lnTo>
                  <a:lnTo>
                    <a:pt x="66" y="54"/>
                  </a:lnTo>
                  <a:lnTo>
                    <a:pt x="42" y="78"/>
                  </a:lnTo>
                  <a:lnTo>
                    <a:pt x="24" y="72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18" y="114"/>
                  </a:lnTo>
                  <a:lnTo>
                    <a:pt x="54" y="174"/>
                  </a:lnTo>
                  <a:lnTo>
                    <a:pt x="90" y="252"/>
                  </a:lnTo>
                  <a:lnTo>
                    <a:pt x="90" y="264"/>
                  </a:lnTo>
                  <a:lnTo>
                    <a:pt x="216" y="337"/>
                  </a:lnTo>
                  <a:lnTo>
                    <a:pt x="222" y="337"/>
                  </a:lnTo>
                  <a:lnTo>
                    <a:pt x="228" y="307"/>
                  </a:lnTo>
                  <a:lnTo>
                    <a:pt x="234" y="270"/>
                  </a:lnTo>
                  <a:lnTo>
                    <a:pt x="240" y="222"/>
                  </a:lnTo>
                  <a:lnTo>
                    <a:pt x="228" y="204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413"/>
            <p:cNvSpPr>
              <a:spLocks/>
            </p:cNvSpPr>
            <p:nvPr/>
          </p:nvSpPr>
          <p:spPr bwMode="auto">
            <a:xfrm>
              <a:off x="2138840" y="3952731"/>
              <a:ext cx="884237" cy="911225"/>
            </a:xfrm>
            <a:custGeom>
              <a:avLst/>
              <a:gdLst>
                <a:gd name="T0" fmla="*/ 39734865 w 10000"/>
                <a:gd name="T1" fmla="*/ 65147755 h 10000"/>
                <a:gd name="T2" fmla="*/ 36529242 w 10000"/>
                <a:gd name="T3" fmla="*/ 70262642 h 10000"/>
                <a:gd name="T4" fmla="*/ 32682370 w 10000"/>
                <a:gd name="T5" fmla="*/ 74729829 h 10000"/>
                <a:gd name="T6" fmla="*/ 33964690 w 10000"/>
                <a:gd name="T7" fmla="*/ 75369144 h 10000"/>
                <a:gd name="T8" fmla="*/ 39093794 w 10000"/>
                <a:gd name="T9" fmla="*/ 79196926 h 10000"/>
                <a:gd name="T10" fmla="*/ 41658257 w 10000"/>
                <a:gd name="T11" fmla="*/ 81115054 h 10000"/>
                <a:gd name="T12" fmla="*/ 47428531 w 10000"/>
                <a:gd name="T13" fmla="*/ 75369144 h 10000"/>
                <a:gd name="T14" fmla="*/ 51908693 w 10000"/>
                <a:gd name="T15" fmla="*/ 63229719 h 10000"/>
                <a:gd name="T16" fmla="*/ 63449131 w 10000"/>
                <a:gd name="T17" fmla="*/ 58123216 h 10000"/>
                <a:gd name="T18" fmla="*/ 66013682 w 10000"/>
                <a:gd name="T19" fmla="*/ 54926366 h 10000"/>
                <a:gd name="T20" fmla="*/ 68570453 w 10000"/>
                <a:gd name="T21" fmla="*/ 49180548 h 10000"/>
                <a:gd name="T22" fmla="*/ 69852684 w 10000"/>
                <a:gd name="T23" fmla="*/ 37049403 h 10000"/>
                <a:gd name="T24" fmla="*/ 78187499 w 10000"/>
                <a:gd name="T25" fmla="*/ 28106736 h 10000"/>
                <a:gd name="T26" fmla="*/ 76905267 w 10000"/>
                <a:gd name="T27" fmla="*/ 21713122 h 10000"/>
                <a:gd name="T28" fmla="*/ 67296002 w 10000"/>
                <a:gd name="T29" fmla="*/ 17245934 h 10000"/>
                <a:gd name="T30" fmla="*/ 58961188 w 10000"/>
                <a:gd name="T31" fmla="*/ 15967304 h 10000"/>
                <a:gd name="T32" fmla="*/ 52549853 w 10000"/>
                <a:gd name="T33" fmla="*/ 12139432 h 10000"/>
                <a:gd name="T34" fmla="*/ 47428531 w 10000"/>
                <a:gd name="T35" fmla="*/ 7024634 h 10000"/>
                <a:gd name="T36" fmla="*/ 44863968 w 10000"/>
                <a:gd name="T37" fmla="*/ 1918037 h 10000"/>
                <a:gd name="T38" fmla="*/ 39734865 w 10000"/>
                <a:gd name="T39" fmla="*/ 7024634 h 10000"/>
                <a:gd name="T40" fmla="*/ 35888082 w 10000"/>
                <a:gd name="T41" fmla="*/ 6385227 h 10000"/>
                <a:gd name="T42" fmla="*/ 33964690 w 10000"/>
                <a:gd name="T43" fmla="*/ 7024634 h 10000"/>
                <a:gd name="T44" fmla="*/ 28843369 w 10000"/>
                <a:gd name="T45" fmla="*/ 8303355 h 10000"/>
                <a:gd name="T46" fmla="*/ 27561137 w 10000"/>
                <a:gd name="T47" fmla="*/ 2557444 h 10000"/>
                <a:gd name="T48" fmla="*/ 24996585 w 10000"/>
                <a:gd name="T49" fmla="*/ 0 h 10000"/>
                <a:gd name="T50" fmla="*/ 22432028 w 10000"/>
                <a:gd name="T51" fmla="*/ 2557444 h 10000"/>
                <a:gd name="T52" fmla="*/ 19226317 w 10000"/>
                <a:gd name="T53" fmla="*/ 5745911 h 10000"/>
                <a:gd name="T54" fmla="*/ 14097214 w 10000"/>
                <a:gd name="T55" fmla="*/ 9581986 h 10000"/>
                <a:gd name="T56" fmla="*/ 7052497 w 10000"/>
                <a:gd name="T57" fmla="*/ 8942670 h 10000"/>
                <a:gd name="T58" fmla="*/ 6411337 w 10000"/>
                <a:gd name="T59" fmla="*/ 19164062 h 10000"/>
                <a:gd name="T60" fmla="*/ 4487945 w 10000"/>
                <a:gd name="T61" fmla="*/ 19803378 h 10000"/>
                <a:gd name="T62" fmla="*/ 0 w 10000"/>
                <a:gd name="T63" fmla="*/ 24909977 h 10000"/>
                <a:gd name="T64" fmla="*/ 2564552 w 10000"/>
                <a:gd name="T65" fmla="*/ 30655795 h 10000"/>
                <a:gd name="T66" fmla="*/ 6411337 w 10000"/>
                <a:gd name="T67" fmla="*/ 33213238 h 10000"/>
                <a:gd name="T68" fmla="*/ 7693657 w 10000"/>
                <a:gd name="T69" fmla="*/ 33852554 h 10000"/>
                <a:gd name="T70" fmla="*/ 11032270 w 10000"/>
                <a:gd name="T71" fmla="*/ 34217955 h 10000"/>
                <a:gd name="T72" fmla="*/ 14613254 w 10000"/>
                <a:gd name="T73" fmla="*/ 32266658 h 10000"/>
                <a:gd name="T74" fmla="*/ 17302925 w 10000"/>
                <a:gd name="T75" fmla="*/ 35770682 h 10000"/>
                <a:gd name="T76" fmla="*/ 25637657 w 10000"/>
                <a:gd name="T77" fmla="*/ 39598463 h 10000"/>
                <a:gd name="T78" fmla="*/ 26919977 w 10000"/>
                <a:gd name="T79" fmla="*/ 44073943 h 10000"/>
                <a:gd name="T80" fmla="*/ 30758979 w 10000"/>
                <a:gd name="T81" fmla="*/ 47262409 h 1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000"/>
                <a:gd name="T124" fmla="*/ 0 h 10000"/>
                <a:gd name="T125" fmla="*/ 10000 w 10000"/>
                <a:gd name="T126" fmla="*/ 10000 h 1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000" h="10000">
                  <a:moveTo>
                    <a:pt x="5000" y="7769"/>
                  </a:moveTo>
                  <a:cubicBezTo>
                    <a:pt x="5027" y="7795"/>
                    <a:pt x="5055" y="7820"/>
                    <a:pt x="5082" y="7846"/>
                  </a:cubicBezTo>
                  <a:cubicBezTo>
                    <a:pt x="5027" y="8000"/>
                    <a:pt x="4973" y="8154"/>
                    <a:pt x="4918" y="8308"/>
                  </a:cubicBezTo>
                  <a:lnTo>
                    <a:pt x="4672" y="8462"/>
                  </a:lnTo>
                  <a:lnTo>
                    <a:pt x="4098" y="9000"/>
                  </a:lnTo>
                  <a:lnTo>
                    <a:pt x="4180" y="9000"/>
                  </a:lnTo>
                  <a:lnTo>
                    <a:pt x="4098" y="9000"/>
                  </a:lnTo>
                  <a:lnTo>
                    <a:pt x="4344" y="9077"/>
                  </a:lnTo>
                  <a:lnTo>
                    <a:pt x="4754" y="9308"/>
                  </a:lnTo>
                  <a:lnTo>
                    <a:pt x="5000" y="9538"/>
                  </a:lnTo>
                  <a:lnTo>
                    <a:pt x="5246" y="10000"/>
                  </a:lnTo>
                  <a:cubicBezTo>
                    <a:pt x="5273" y="9923"/>
                    <a:pt x="5301" y="9846"/>
                    <a:pt x="5328" y="9769"/>
                  </a:cubicBezTo>
                  <a:lnTo>
                    <a:pt x="5656" y="9462"/>
                  </a:lnTo>
                  <a:lnTo>
                    <a:pt x="6066" y="9077"/>
                  </a:lnTo>
                  <a:lnTo>
                    <a:pt x="6393" y="8077"/>
                  </a:lnTo>
                  <a:lnTo>
                    <a:pt x="6639" y="7615"/>
                  </a:lnTo>
                  <a:lnTo>
                    <a:pt x="7541" y="7077"/>
                  </a:lnTo>
                  <a:lnTo>
                    <a:pt x="8115" y="7000"/>
                  </a:lnTo>
                  <a:lnTo>
                    <a:pt x="8279" y="6923"/>
                  </a:lnTo>
                  <a:lnTo>
                    <a:pt x="8443" y="6615"/>
                  </a:lnTo>
                  <a:cubicBezTo>
                    <a:pt x="8470" y="6513"/>
                    <a:pt x="8498" y="6410"/>
                    <a:pt x="8525" y="6308"/>
                  </a:cubicBezTo>
                  <a:cubicBezTo>
                    <a:pt x="8607" y="6180"/>
                    <a:pt x="8688" y="6051"/>
                    <a:pt x="8770" y="5923"/>
                  </a:cubicBezTo>
                  <a:cubicBezTo>
                    <a:pt x="8797" y="5872"/>
                    <a:pt x="8825" y="5820"/>
                    <a:pt x="8852" y="5769"/>
                  </a:cubicBezTo>
                  <a:cubicBezTo>
                    <a:pt x="8879" y="5333"/>
                    <a:pt x="8907" y="4898"/>
                    <a:pt x="8934" y="4462"/>
                  </a:cubicBezTo>
                  <a:lnTo>
                    <a:pt x="9180" y="4385"/>
                  </a:lnTo>
                  <a:lnTo>
                    <a:pt x="10000" y="3385"/>
                  </a:lnTo>
                  <a:lnTo>
                    <a:pt x="10000" y="3154"/>
                  </a:lnTo>
                  <a:cubicBezTo>
                    <a:pt x="9945" y="2974"/>
                    <a:pt x="9891" y="2795"/>
                    <a:pt x="9836" y="2615"/>
                  </a:cubicBezTo>
                  <a:lnTo>
                    <a:pt x="9344" y="2462"/>
                  </a:lnTo>
                  <a:lnTo>
                    <a:pt x="8607" y="2077"/>
                  </a:lnTo>
                  <a:lnTo>
                    <a:pt x="7787" y="2000"/>
                  </a:lnTo>
                  <a:lnTo>
                    <a:pt x="7541" y="1923"/>
                  </a:lnTo>
                  <a:lnTo>
                    <a:pt x="7377" y="1692"/>
                  </a:lnTo>
                  <a:lnTo>
                    <a:pt x="6721" y="1462"/>
                  </a:lnTo>
                  <a:lnTo>
                    <a:pt x="6148" y="1154"/>
                  </a:lnTo>
                  <a:cubicBezTo>
                    <a:pt x="6121" y="1051"/>
                    <a:pt x="6093" y="949"/>
                    <a:pt x="6066" y="846"/>
                  </a:cubicBezTo>
                  <a:lnTo>
                    <a:pt x="5820" y="231"/>
                  </a:lnTo>
                  <a:lnTo>
                    <a:pt x="5738" y="231"/>
                  </a:lnTo>
                  <a:lnTo>
                    <a:pt x="5410" y="692"/>
                  </a:lnTo>
                  <a:lnTo>
                    <a:pt x="5082" y="846"/>
                  </a:lnTo>
                  <a:cubicBezTo>
                    <a:pt x="5055" y="820"/>
                    <a:pt x="5027" y="795"/>
                    <a:pt x="5000" y="769"/>
                  </a:cubicBezTo>
                  <a:lnTo>
                    <a:pt x="4590" y="769"/>
                  </a:lnTo>
                  <a:lnTo>
                    <a:pt x="4426" y="846"/>
                  </a:lnTo>
                  <a:lnTo>
                    <a:pt x="4344" y="846"/>
                  </a:lnTo>
                  <a:lnTo>
                    <a:pt x="3934" y="923"/>
                  </a:lnTo>
                  <a:lnTo>
                    <a:pt x="3689" y="1000"/>
                  </a:lnTo>
                  <a:lnTo>
                    <a:pt x="3443" y="769"/>
                  </a:lnTo>
                  <a:cubicBezTo>
                    <a:pt x="3470" y="615"/>
                    <a:pt x="3498" y="462"/>
                    <a:pt x="3525" y="308"/>
                  </a:cubicBezTo>
                  <a:lnTo>
                    <a:pt x="3361" y="77"/>
                  </a:lnTo>
                  <a:lnTo>
                    <a:pt x="3197" y="0"/>
                  </a:lnTo>
                  <a:cubicBezTo>
                    <a:pt x="3224" y="51"/>
                    <a:pt x="3252" y="103"/>
                    <a:pt x="3279" y="154"/>
                  </a:cubicBezTo>
                  <a:lnTo>
                    <a:pt x="2869" y="308"/>
                  </a:lnTo>
                  <a:lnTo>
                    <a:pt x="2213" y="308"/>
                  </a:lnTo>
                  <a:lnTo>
                    <a:pt x="2459" y="692"/>
                  </a:lnTo>
                  <a:cubicBezTo>
                    <a:pt x="2486" y="769"/>
                    <a:pt x="2514" y="846"/>
                    <a:pt x="2541" y="923"/>
                  </a:cubicBezTo>
                  <a:lnTo>
                    <a:pt x="1803" y="1154"/>
                  </a:lnTo>
                  <a:lnTo>
                    <a:pt x="1557" y="923"/>
                  </a:lnTo>
                  <a:lnTo>
                    <a:pt x="902" y="1077"/>
                  </a:lnTo>
                  <a:cubicBezTo>
                    <a:pt x="929" y="1205"/>
                    <a:pt x="957" y="1334"/>
                    <a:pt x="984" y="1462"/>
                  </a:cubicBezTo>
                  <a:cubicBezTo>
                    <a:pt x="929" y="1744"/>
                    <a:pt x="875" y="2026"/>
                    <a:pt x="820" y="2308"/>
                  </a:cubicBezTo>
                  <a:cubicBezTo>
                    <a:pt x="765" y="2257"/>
                    <a:pt x="711" y="2205"/>
                    <a:pt x="656" y="2154"/>
                  </a:cubicBezTo>
                  <a:cubicBezTo>
                    <a:pt x="629" y="2231"/>
                    <a:pt x="601" y="2308"/>
                    <a:pt x="574" y="2385"/>
                  </a:cubicBezTo>
                  <a:lnTo>
                    <a:pt x="328" y="2538"/>
                  </a:lnTo>
                  <a:lnTo>
                    <a:pt x="0" y="3000"/>
                  </a:lnTo>
                  <a:lnTo>
                    <a:pt x="0" y="3462"/>
                  </a:lnTo>
                  <a:lnTo>
                    <a:pt x="328" y="3692"/>
                  </a:lnTo>
                  <a:lnTo>
                    <a:pt x="738" y="3538"/>
                  </a:lnTo>
                  <a:cubicBezTo>
                    <a:pt x="765" y="3692"/>
                    <a:pt x="793" y="3846"/>
                    <a:pt x="820" y="4000"/>
                  </a:cubicBezTo>
                  <a:lnTo>
                    <a:pt x="984" y="4000"/>
                  </a:lnTo>
                  <a:lnTo>
                    <a:pt x="984" y="4077"/>
                  </a:lnTo>
                  <a:cubicBezTo>
                    <a:pt x="1311" y="4000"/>
                    <a:pt x="1240" y="3993"/>
                    <a:pt x="1311" y="4000"/>
                  </a:cubicBezTo>
                  <a:cubicBezTo>
                    <a:pt x="1382" y="4007"/>
                    <a:pt x="1378" y="4124"/>
                    <a:pt x="1411" y="4121"/>
                  </a:cubicBezTo>
                  <a:cubicBezTo>
                    <a:pt x="1487" y="4047"/>
                    <a:pt x="1644" y="3939"/>
                    <a:pt x="1720" y="3900"/>
                  </a:cubicBezTo>
                  <a:cubicBezTo>
                    <a:pt x="1796" y="3861"/>
                    <a:pt x="1787" y="3873"/>
                    <a:pt x="1869" y="3886"/>
                  </a:cubicBezTo>
                  <a:cubicBezTo>
                    <a:pt x="1951" y="3899"/>
                    <a:pt x="2074" y="3776"/>
                    <a:pt x="2131" y="3846"/>
                  </a:cubicBezTo>
                  <a:cubicBezTo>
                    <a:pt x="2188" y="3916"/>
                    <a:pt x="2186" y="4154"/>
                    <a:pt x="2213" y="4308"/>
                  </a:cubicBezTo>
                  <a:lnTo>
                    <a:pt x="2705" y="4538"/>
                  </a:lnTo>
                  <a:lnTo>
                    <a:pt x="3279" y="4769"/>
                  </a:lnTo>
                  <a:lnTo>
                    <a:pt x="3279" y="5077"/>
                  </a:lnTo>
                  <a:lnTo>
                    <a:pt x="3443" y="5308"/>
                  </a:lnTo>
                  <a:cubicBezTo>
                    <a:pt x="3525" y="5308"/>
                    <a:pt x="3934" y="5385"/>
                    <a:pt x="3934" y="5385"/>
                  </a:cubicBezTo>
                  <a:lnTo>
                    <a:pt x="3934" y="5692"/>
                  </a:lnTo>
                  <a:lnTo>
                    <a:pt x="3934" y="6231"/>
                  </a:lnTo>
                </a:path>
              </a:pathLst>
            </a:custGeom>
            <a:solidFill>
              <a:srgbClr val="CFD1D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409"/>
            <p:cNvSpPr>
              <a:spLocks/>
            </p:cNvSpPr>
            <p:nvPr/>
          </p:nvSpPr>
          <p:spPr bwMode="auto">
            <a:xfrm>
              <a:off x="2126140" y="4554392"/>
              <a:ext cx="473075" cy="947738"/>
            </a:xfrm>
            <a:custGeom>
              <a:avLst/>
              <a:gdLst>
                <a:gd name="T0" fmla="*/ 802631221 w 10000"/>
                <a:gd name="T1" fmla="*/ 2147483647 h 10001"/>
                <a:gd name="T2" fmla="*/ 819678566 w 10000"/>
                <a:gd name="T3" fmla="*/ 2147483647 h 10001"/>
                <a:gd name="T4" fmla="*/ 853874685 w 10000"/>
                <a:gd name="T5" fmla="*/ 1967533265 h 10001"/>
                <a:gd name="T6" fmla="*/ 973406687 w 10000"/>
                <a:gd name="T7" fmla="*/ 1492674353 h 10001"/>
                <a:gd name="T8" fmla="*/ 1024544940 w 10000"/>
                <a:gd name="T9" fmla="*/ 1357359291 h 10001"/>
                <a:gd name="T10" fmla="*/ 1058741058 w 10000"/>
                <a:gd name="T11" fmla="*/ 949726543 h 10001"/>
                <a:gd name="T12" fmla="*/ 1041694469 w 10000"/>
                <a:gd name="T13" fmla="*/ 882500758 h 10001"/>
                <a:gd name="T14" fmla="*/ 990453276 w 10000"/>
                <a:gd name="T15" fmla="*/ 1018659601 h 10001"/>
                <a:gd name="T16" fmla="*/ 887966348 w 10000"/>
                <a:gd name="T17" fmla="*/ 1221200448 h 10001"/>
                <a:gd name="T18" fmla="*/ 802631221 w 10000"/>
                <a:gd name="T19" fmla="*/ 1153965566 h 10001"/>
                <a:gd name="T20" fmla="*/ 819678566 w 10000"/>
                <a:gd name="T21" fmla="*/ 678253206 h 10001"/>
                <a:gd name="T22" fmla="*/ 768434913 w 10000"/>
                <a:gd name="T23" fmla="*/ 542947242 h 10001"/>
                <a:gd name="T24" fmla="*/ 665947985 w 10000"/>
                <a:gd name="T25" fmla="*/ 407632559 h 10001"/>
                <a:gd name="T26" fmla="*/ 614704521 w 10000"/>
                <a:gd name="T27" fmla="*/ 271473810 h 10001"/>
                <a:gd name="T28" fmla="*/ 563568540 w 10000"/>
                <a:gd name="T29" fmla="*/ 0 h 10001"/>
                <a:gd name="T30" fmla="*/ 495172897 w 10000"/>
                <a:gd name="T31" fmla="*/ 68932608 h 10001"/>
                <a:gd name="T32" fmla="*/ 478128200 w 10000"/>
                <a:gd name="T33" fmla="*/ 135314825 h 10001"/>
                <a:gd name="T34" fmla="*/ 392793357 w 10000"/>
                <a:gd name="T35" fmla="*/ 68932608 h 10001"/>
                <a:gd name="T36" fmla="*/ 358596860 w 10000"/>
                <a:gd name="T37" fmla="*/ 68932608 h 10001"/>
                <a:gd name="T38" fmla="*/ 336467366 w 10000"/>
                <a:gd name="T39" fmla="*/ 111481133 h 10001"/>
                <a:gd name="T40" fmla="*/ 341549893 w 10000"/>
                <a:gd name="T41" fmla="*/ 204238359 h 10001"/>
                <a:gd name="T42" fmla="*/ 324503115 w 10000"/>
                <a:gd name="T43" fmla="*/ 474859102 h 10001"/>
                <a:gd name="T44" fmla="*/ 273261922 w 10000"/>
                <a:gd name="T45" fmla="*/ 678253206 h 10001"/>
                <a:gd name="T46" fmla="*/ 273261922 w 10000"/>
                <a:gd name="T47" fmla="*/ 1085041605 h 10001"/>
                <a:gd name="T48" fmla="*/ 239062965 w 10000"/>
                <a:gd name="T49" fmla="*/ 1357359291 h 10001"/>
                <a:gd name="T50" fmla="*/ 187821819 w 10000"/>
                <a:gd name="T51" fmla="*/ 2147483647 h 10001"/>
                <a:gd name="T52" fmla="*/ 204866468 w 10000"/>
                <a:gd name="T53" fmla="*/ 2147483647 h 10001"/>
                <a:gd name="T54" fmla="*/ 102486975 w 10000"/>
                <a:gd name="T55" fmla="*/ 2147483647 h 10001"/>
                <a:gd name="T56" fmla="*/ 85334915 w 10000"/>
                <a:gd name="T57" fmla="*/ 2147483647 h 10001"/>
                <a:gd name="T58" fmla="*/ 85334915 w 10000"/>
                <a:gd name="T59" fmla="*/ 2147483647 h 10001"/>
                <a:gd name="T60" fmla="*/ 68288089 w 10000"/>
                <a:gd name="T61" fmla="*/ 2147483647 h 10001"/>
                <a:gd name="T62" fmla="*/ 102486975 w 10000"/>
                <a:gd name="T63" fmla="*/ 2147483647 h 10001"/>
                <a:gd name="T64" fmla="*/ 51243488 w 10000"/>
                <a:gd name="T65" fmla="*/ 2147483647 h 10001"/>
                <a:gd name="T66" fmla="*/ 0 w 10000"/>
                <a:gd name="T67" fmla="*/ 2147483647 h 10001"/>
                <a:gd name="T68" fmla="*/ 17046831 w 10000"/>
                <a:gd name="T69" fmla="*/ 2147483647 h 10001"/>
                <a:gd name="T70" fmla="*/ 72524616 w 10000"/>
                <a:gd name="T71" fmla="*/ 2147483647 h 10001"/>
                <a:gd name="T72" fmla="*/ 251450334 w 10000"/>
                <a:gd name="T73" fmla="*/ 2147483647 h 10001"/>
                <a:gd name="T74" fmla="*/ 231017476 w 10000"/>
                <a:gd name="T75" fmla="*/ 2147483647 h 10001"/>
                <a:gd name="T76" fmla="*/ 239062965 w 10000"/>
                <a:gd name="T77" fmla="*/ 2147483647 h 10001"/>
                <a:gd name="T78" fmla="*/ 285967008 w 10000"/>
                <a:gd name="T79" fmla="*/ 2147483647 h 10001"/>
                <a:gd name="T80" fmla="*/ 335091097 w 10000"/>
                <a:gd name="T81" fmla="*/ 2147483647 h 10001"/>
                <a:gd name="T82" fmla="*/ 388346453 w 10000"/>
                <a:gd name="T83" fmla="*/ 2147483647 h 10001"/>
                <a:gd name="T84" fmla="*/ 409838148 w 10000"/>
                <a:gd name="T85" fmla="*/ 2147483647 h 10001"/>
                <a:gd name="T86" fmla="*/ 358596860 w 10000"/>
                <a:gd name="T87" fmla="*/ 2147483647 h 10001"/>
                <a:gd name="T88" fmla="*/ 324503115 w 10000"/>
                <a:gd name="T89" fmla="*/ 2147483647 h 10001"/>
                <a:gd name="T90" fmla="*/ 400098105 w 10000"/>
                <a:gd name="T91" fmla="*/ 2147483647 h 10001"/>
                <a:gd name="T92" fmla="*/ 420425941 w 10000"/>
                <a:gd name="T93" fmla="*/ 2147483647 h 10001"/>
                <a:gd name="T94" fmla="*/ 461081612 w 10000"/>
                <a:gd name="T95" fmla="*/ 2147483647 h 10001"/>
                <a:gd name="T96" fmla="*/ 506078596 w 10000"/>
                <a:gd name="T97" fmla="*/ 2147483647 h 10001"/>
                <a:gd name="T98" fmla="*/ 512325076 w 10000"/>
                <a:gd name="T99" fmla="*/ 2147483647 h 10001"/>
                <a:gd name="T100" fmla="*/ 575638003 w 10000"/>
                <a:gd name="T101" fmla="*/ 2147483647 h 10001"/>
                <a:gd name="T102" fmla="*/ 569179207 w 10000"/>
                <a:gd name="T103" fmla="*/ 2147483647 h 10001"/>
                <a:gd name="T104" fmla="*/ 580612858 w 10000"/>
                <a:gd name="T105" fmla="*/ 2147483647 h 10001"/>
                <a:gd name="T106" fmla="*/ 614704521 w 10000"/>
                <a:gd name="T107" fmla="*/ 2147483647 h 10001"/>
                <a:gd name="T108" fmla="*/ 697499048 w 10000"/>
                <a:gd name="T109" fmla="*/ 2147483647 h 10001"/>
                <a:gd name="T110" fmla="*/ 819571084 w 10000"/>
                <a:gd name="T111" fmla="*/ 2147483647 h 10001"/>
                <a:gd name="T112" fmla="*/ 870919759 w 10000"/>
                <a:gd name="T113" fmla="*/ 2147483647 h 10001"/>
                <a:gd name="T114" fmla="*/ 905012937 w 10000"/>
                <a:gd name="T115" fmla="*/ 2147483647 h 10001"/>
                <a:gd name="T116" fmla="*/ 870919759 w 10000"/>
                <a:gd name="T117" fmla="*/ 2147483647 h 10001"/>
                <a:gd name="T118" fmla="*/ 819678566 w 10000"/>
                <a:gd name="T119" fmla="*/ 2147483647 h 10001"/>
                <a:gd name="T120" fmla="*/ 817983823 w 10000"/>
                <a:gd name="T121" fmla="*/ 2147483647 h 10001"/>
                <a:gd name="T122" fmla="*/ 802631221 w 10000"/>
                <a:gd name="T123" fmla="*/ 2147483647 h 10001"/>
                <a:gd name="T124" fmla="*/ 802631221 w 10000"/>
                <a:gd name="T125" fmla="*/ 2147483647 h 100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00"/>
                <a:gd name="T190" fmla="*/ 0 h 10001"/>
                <a:gd name="T191" fmla="*/ 10000 w 10000"/>
                <a:gd name="T192" fmla="*/ 10001 h 100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00" h="10001">
                  <a:moveTo>
                    <a:pt x="7581" y="2950"/>
                  </a:moveTo>
                  <a:cubicBezTo>
                    <a:pt x="7635" y="2818"/>
                    <a:pt x="7688" y="2685"/>
                    <a:pt x="7742" y="2552"/>
                  </a:cubicBezTo>
                  <a:lnTo>
                    <a:pt x="8065" y="2312"/>
                  </a:lnTo>
                  <a:lnTo>
                    <a:pt x="9194" y="1754"/>
                  </a:lnTo>
                  <a:lnTo>
                    <a:pt x="9677" y="1595"/>
                  </a:lnTo>
                  <a:lnTo>
                    <a:pt x="10000" y="1116"/>
                  </a:lnTo>
                  <a:lnTo>
                    <a:pt x="9839" y="1037"/>
                  </a:lnTo>
                  <a:lnTo>
                    <a:pt x="9355" y="1197"/>
                  </a:lnTo>
                  <a:lnTo>
                    <a:pt x="8387" y="1435"/>
                  </a:lnTo>
                  <a:lnTo>
                    <a:pt x="7581" y="1356"/>
                  </a:lnTo>
                  <a:cubicBezTo>
                    <a:pt x="7635" y="1170"/>
                    <a:pt x="7688" y="983"/>
                    <a:pt x="7742" y="797"/>
                  </a:cubicBezTo>
                  <a:lnTo>
                    <a:pt x="7258" y="638"/>
                  </a:lnTo>
                  <a:lnTo>
                    <a:pt x="6290" y="479"/>
                  </a:lnTo>
                  <a:lnTo>
                    <a:pt x="5806" y="319"/>
                  </a:lnTo>
                  <a:lnTo>
                    <a:pt x="5323" y="0"/>
                  </a:lnTo>
                  <a:lnTo>
                    <a:pt x="4677" y="81"/>
                  </a:lnTo>
                  <a:lnTo>
                    <a:pt x="4516" y="159"/>
                  </a:lnTo>
                  <a:lnTo>
                    <a:pt x="3710" y="81"/>
                  </a:lnTo>
                  <a:cubicBezTo>
                    <a:pt x="3387" y="81"/>
                    <a:pt x="3476" y="72"/>
                    <a:pt x="3387" y="81"/>
                  </a:cubicBezTo>
                  <a:cubicBezTo>
                    <a:pt x="3298" y="89"/>
                    <a:pt x="3178" y="131"/>
                    <a:pt x="3178" y="131"/>
                  </a:cubicBezTo>
                  <a:cubicBezTo>
                    <a:pt x="3339" y="211"/>
                    <a:pt x="3245" y="168"/>
                    <a:pt x="3226" y="240"/>
                  </a:cubicBezTo>
                  <a:cubicBezTo>
                    <a:pt x="3207" y="310"/>
                    <a:pt x="3065" y="558"/>
                    <a:pt x="3065" y="558"/>
                  </a:cubicBezTo>
                  <a:lnTo>
                    <a:pt x="2581" y="797"/>
                  </a:lnTo>
                  <a:lnTo>
                    <a:pt x="2581" y="1275"/>
                  </a:lnTo>
                  <a:lnTo>
                    <a:pt x="2258" y="1595"/>
                  </a:lnTo>
                  <a:lnTo>
                    <a:pt x="1774" y="2631"/>
                  </a:lnTo>
                  <a:cubicBezTo>
                    <a:pt x="1828" y="2896"/>
                    <a:pt x="1881" y="3163"/>
                    <a:pt x="1935" y="3428"/>
                  </a:cubicBezTo>
                  <a:lnTo>
                    <a:pt x="968" y="4466"/>
                  </a:lnTo>
                  <a:lnTo>
                    <a:pt x="806" y="5582"/>
                  </a:lnTo>
                  <a:lnTo>
                    <a:pt x="806" y="6141"/>
                  </a:lnTo>
                  <a:cubicBezTo>
                    <a:pt x="752" y="6327"/>
                    <a:pt x="699" y="6514"/>
                    <a:pt x="645" y="6699"/>
                  </a:cubicBezTo>
                  <a:lnTo>
                    <a:pt x="968" y="7019"/>
                  </a:lnTo>
                  <a:lnTo>
                    <a:pt x="484" y="8294"/>
                  </a:lnTo>
                  <a:lnTo>
                    <a:pt x="0" y="8852"/>
                  </a:lnTo>
                  <a:cubicBezTo>
                    <a:pt x="54" y="8985"/>
                    <a:pt x="47" y="9085"/>
                    <a:pt x="161" y="9251"/>
                  </a:cubicBezTo>
                  <a:cubicBezTo>
                    <a:pt x="275" y="9417"/>
                    <a:pt x="316" y="9724"/>
                    <a:pt x="685" y="9848"/>
                  </a:cubicBezTo>
                  <a:cubicBezTo>
                    <a:pt x="1054" y="9973"/>
                    <a:pt x="2126" y="10011"/>
                    <a:pt x="2375" y="10000"/>
                  </a:cubicBezTo>
                  <a:cubicBezTo>
                    <a:pt x="2624" y="9989"/>
                    <a:pt x="2202" y="9881"/>
                    <a:pt x="2182" y="9783"/>
                  </a:cubicBezTo>
                  <a:cubicBezTo>
                    <a:pt x="2163" y="9685"/>
                    <a:pt x="2172" y="9527"/>
                    <a:pt x="2258" y="9410"/>
                  </a:cubicBezTo>
                  <a:cubicBezTo>
                    <a:pt x="2345" y="9293"/>
                    <a:pt x="2550" y="9220"/>
                    <a:pt x="2701" y="9082"/>
                  </a:cubicBezTo>
                  <a:cubicBezTo>
                    <a:pt x="2852" y="8944"/>
                    <a:pt x="3004" y="8707"/>
                    <a:pt x="3165" y="8584"/>
                  </a:cubicBezTo>
                  <a:cubicBezTo>
                    <a:pt x="3326" y="8461"/>
                    <a:pt x="3550" y="8459"/>
                    <a:pt x="3668" y="8344"/>
                  </a:cubicBezTo>
                  <a:cubicBezTo>
                    <a:pt x="3786" y="8229"/>
                    <a:pt x="3918" y="7996"/>
                    <a:pt x="3871" y="7895"/>
                  </a:cubicBezTo>
                  <a:cubicBezTo>
                    <a:pt x="3824" y="7794"/>
                    <a:pt x="3548" y="7789"/>
                    <a:pt x="3387" y="7736"/>
                  </a:cubicBezTo>
                  <a:cubicBezTo>
                    <a:pt x="3280" y="7629"/>
                    <a:pt x="3000" y="7495"/>
                    <a:pt x="3065" y="7416"/>
                  </a:cubicBezTo>
                  <a:cubicBezTo>
                    <a:pt x="3130" y="7337"/>
                    <a:pt x="3541" y="7312"/>
                    <a:pt x="3779" y="7260"/>
                  </a:cubicBezTo>
                  <a:cubicBezTo>
                    <a:pt x="3810" y="7153"/>
                    <a:pt x="3875" y="7075"/>
                    <a:pt x="3971" y="6968"/>
                  </a:cubicBezTo>
                  <a:cubicBezTo>
                    <a:pt x="4067" y="6861"/>
                    <a:pt x="4220" y="6700"/>
                    <a:pt x="4355" y="6620"/>
                  </a:cubicBezTo>
                  <a:cubicBezTo>
                    <a:pt x="4490" y="6540"/>
                    <a:pt x="4699" y="6570"/>
                    <a:pt x="4780" y="6490"/>
                  </a:cubicBezTo>
                  <a:cubicBezTo>
                    <a:pt x="4861" y="6410"/>
                    <a:pt x="4853" y="6226"/>
                    <a:pt x="4839" y="6141"/>
                  </a:cubicBezTo>
                  <a:cubicBezTo>
                    <a:pt x="5323" y="5822"/>
                    <a:pt x="5348" y="5984"/>
                    <a:pt x="5437" y="5921"/>
                  </a:cubicBezTo>
                  <a:cubicBezTo>
                    <a:pt x="5526" y="5858"/>
                    <a:pt x="5368" y="5818"/>
                    <a:pt x="5376" y="5762"/>
                  </a:cubicBezTo>
                  <a:cubicBezTo>
                    <a:pt x="5384" y="5706"/>
                    <a:pt x="5412" y="5665"/>
                    <a:pt x="5484" y="5582"/>
                  </a:cubicBezTo>
                  <a:cubicBezTo>
                    <a:pt x="5556" y="5499"/>
                    <a:pt x="5622" y="5319"/>
                    <a:pt x="5806" y="5264"/>
                  </a:cubicBezTo>
                  <a:cubicBezTo>
                    <a:pt x="5990" y="5209"/>
                    <a:pt x="6266" y="5289"/>
                    <a:pt x="6588" y="5253"/>
                  </a:cubicBezTo>
                  <a:cubicBezTo>
                    <a:pt x="6910" y="5217"/>
                    <a:pt x="7468" y="5176"/>
                    <a:pt x="7741" y="5045"/>
                  </a:cubicBezTo>
                  <a:cubicBezTo>
                    <a:pt x="8014" y="4914"/>
                    <a:pt x="8092" y="4629"/>
                    <a:pt x="8226" y="4466"/>
                  </a:cubicBezTo>
                  <a:cubicBezTo>
                    <a:pt x="8361" y="4303"/>
                    <a:pt x="8441" y="4199"/>
                    <a:pt x="8548" y="4066"/>
                  </a:cubicBezTo>
                  <a:lnTo>
                    <a:pt x="8226" y="3748"/>
                  </a:lnTo>
                  <a:cubicBezTo>
                    <a:pt x="8065" y="3668"/>
                    <a:pt x="7825" y="3557"/>
                    <a:pt x="7742" y="3509"/>
                  </a:cubicBezTo>
                  <a:cubicBezTo>
                    <a:pt x="7659" y="3461"/>
                    <a:pt x="7731" y="3475"/>
                    <a:pt x="7726" y="3458"/>
                  </a:cubicBezTo>
                  <a:lnTo>
                    <a:pt x="7581" y="3350"/>
                  </a:lnTo>
                  <a:lnTo>
                    <a:pt x="7581" y="295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444"/>
            <p:cNvSpPr>
              <a:spLocks/>
            </p:cNvSpPr>
            <p:nvPr/>
          </p:nvSpPr>
          <p:spPr bwMode="auto">
            <a:xfrm>
              <a:off x="2062640" y="4454380"/>
              <a:ext cx="242887" cy="1179512"/>
            </a:xfrm>
            <a:custGeom>
              <a:avLst/>
              <a:gdLst>
                <a:gd name="T0" fmla="*/ 2147483647 w 14463"/>
                <a:gd name="T1" fmla="*/ 2147483647 h 11339"/>
                <a:gd name="T2" fmla="*/ 2147483647 w 14463"/>
                <a:gd name="T3" fmla="*/ 0 h 11339"/>
                <a:gd name="T4" fmla="*/ 2147483647 w 14463"/>
                <a:gd name="T5" fmla="*/ 2147483647 h 11339"/>
                <a:gd name="T6" fmla="*/ 2147483647 w 14463"/>
                <a:gd name="T7" fmla="*/ 2147483647 h 11339"/>
                <a:gd name="T8" fmla="*/ 2147483647 w 14463"/>
                <a:gd name="T9" fmla="*/ 2147483647 h 11339"/>
                <a:gd name="T10" fmla="*/ 2147483647 w 14463"/>
                <a:gd name="T11" fmla="*/ 2147483647 h 11339"/>
                <a:gd name="T12" fmla="*/ 2147483647 w 14463"/>
                <a:gd name="T13" fmla="*/ 2147483647 h 11339"/>
                <a:gd name="T14" fmla="*/ 2147483647 w 14463"/>
                <a:gd name="T15" fmla="*/ 2147483647 h 11339"/>
                <a:gd name="T16" fmla="*/ 2147483647 w 14463"/>
                <a:gd name="T17" fmla="*/ 2147483647 h 11339"/>
                <a:gd name="T18" fmla="*/ 2147483647 w 14463"/>
                <a:gd name="T19" fmla="*/ 2147483647 h 11339"/>
                <a:gd name="T20" fmla="*/ 2147483647 w 14463"/>
                <a:gd name="T21" fmla="*/ 2147483647 h 11339"/>
                <a:gd name="T22" fmla="*/ 2147483647 w 14463"/>
                <a:gd name="T23" fmla="*/ 2147483647 h 11339"/>
                <a:gd name="T24" fmla="*/ 2147483647 w 14463"/>
                <a:gd name="T25" fmla="*/ 2147483647 h 11339"/>
                <a:gd name="T26" fmla="*/ 2147483647 w 14463"/>
                <a:gd name="T27" fmla="*/ 2147483647 h 11339"/>
                <a:gd name="T28" fmla="*/ 2147483647 w 14463"/>
                <a:gd name="T29" fmla="*/ 2147483647 h 11339"/>
                <a:gd name="T30" fmla="*/ 2147483647 w 14463"/>
                <a:gd name="T31" fmla="*/ 2147483647 h 11339"/>
                <a:gd name="T32" fmla="*/ 2147483647 w 14463"/>
                <a:gd name="T33" fmla="*/ 2147483647 h 11339"/>
                <a:gd name="T34" fmla="*/ 2147483647 w 14463"/>
                <a:gd name="T35" fmla="*/ 2147483647 h 11339"/>
                <a:gd name="T36" fmla="*/ 2147483647 w 14463"/>
                <a:gd name="T37" fmla="*/ 2147483647 h 11339"/>
                <a:gd name="T38" fmla="*/ 2147483647 w 14463"/>
                <a:gd name="T39" fmla="*/ 2147483647 h 11339"/>
                <a:gd name="T40" fmla="*/ 2147483647 w 14463"/>
                <a:gd name="T41" fmla="*/ 2147483647 h 11339"/>
                <a:gd name="T42" fmla="*/ 2147483647 w 14463"/>
                <a:gd name="T43" fmla="*/ 2147483647 h 11339"/>
                <a:gd name="T44" fmla="*/ 2147483647 w 14463"/>
                <a:gd name="T45" fmla="*/ 2147483647 h 11339"/>
                <a:gd name="T46" fmla="*/ 2147483647 w 14463"/>
                <a:gd name="T47" fmla="*/ 2147483647 h 11339"/>
                <a:gd name="T48" fmla="*/ 2147483647 w 14463"/>
                <a:gd name="T49" fmla="*/ 2147483647 h 11339"/>
                <a:gd name="T50" fmla="*/ 2147483647 w 14463"/>
                <a:gd name="T51" fmla="*/ 2147483647 h 11339"/>
                <a:gd name="T52" fmla="*/ 2147483647 w 14463"/>
                <a:gd name="T53" fmla="*/ 2147483647 h 11339"/>
                <a:gd name="T54" fmla="*/ 2147483647 w 14463"/>
                <a:gd name="T55" fmla="*/ 2147483647 h 11339"/>
                <a:gd name="T56" fmla="*/ 2147483647 w 14463"/>
                <a:gd name="T57" fmla="*/ 2147483647 h 11339"/>
                <a:gd name="T58" fmla="*/ 2147483647 w 14463"/>
                <a:gd name="T59" fmla="*/ 2147483647 h 11339"/>
                <a:gd name="T60" fmla="*/ 2147483647 w 14463"/>
                <a:gd name="T61" fmla="*/ 2147483647 h 11339"/>
                <a:gd name="T62" fmla="*/ 2147483647 w 14463"/>
                <a:gd name="T63" fmla="*/ 2147483647 h 11339"/>
                <a:gd name="T64" fmla="*/ 0 w 14463"/>
                <a:gd name="T65" fmla="*/ 2147483647 h 11339"/>
                <a:gd name="T66" fmla="*/ 2147483647 w 14463"/>
                <a:gd name="T67" fmla="*/ 2147483647 h 11339"/>
                <a:gd name="T68" fmla="*/ 2147483647 w 14463"/>
                <a:gd name="T69" fmla="*/ 2147483647 h 11339"/>
                <a:gd name="T70" fmla="*/ 2147483647 w 14463"/>
                <a:gd name="T71" fmla="*/ 2147483647 h 11339"/>
                <a:gd name="T72" fmla="*/ 2147483647 w 14463"/>
                <a:gd name="T73" fmla="*/ 2147483647 h 11339"/>
                <a:gd name="T74" fmla="*/ 2147483647 w 14463"/>
                <a:gd name="T75" fmla="*/ 2147483647 h 11339"/>
                <a:gd name="T76" fmla="*/ 2147483647 w 14463"/>
                <a:gd name="T77" fmla="*/ 2147483647 h 11339"/>
                <a:gd name="T78" fmla="*/ 2147483647 w 14463"/>
                <a:gd name="T79" fmla="*/ 2147483647 h 11339"/>
                <a:gd name="T80" fmla="*/ 2147483647 w 14463"/>
                <a:gd name="T81" fmla="*/ 2147483647 h 11339"/>
                <a:gd name="T82" fmla="*/ 2147483647 w 14463"/>
                <a:gd name="T83" fmla="*/ 2147483647 h 11339"/>
                <a:gd name="T84" fmla="*/ 2147483647 w 14463"/>
                <a:gd name="T85" fmla="*/ 2147483647 h 11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463"/>
                <a:gd name="T130" fmla="*/ 0 h 11339"/>
                <a:gd name="T131" fmla="*/ 14463 w 14463"/>
                <a:gd name="T132" fmla="*/ 11339 h 113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463" h="11339">
                  <a:moveTo>
                    <a:pt x="8188" y="209"/>
                  </a:moveTo>
                  <a:lnTo>
                    <a:pt x="8780" y="0"/>
                  </a:lnTo>
                  <a:lnTo>
                    <a:pt x="10217" y="207"/>
                  </a:lnTo>
                  <a:cubicBezTo>
                    <a:pt x="10556" y="264"/>
                    <a:pt x="10640" y="126"/>
                    <a:pt x="10761" y="229"/>
                  </a:cubicBezTo>
                  <a:cubicBezTo>
                    <a:pt x="10936" y="271"/>
                    <a:pt x="11461" y="322"/>
                    <a:pt x="11696" y="417"/>
                  </a:cubicBezTo>
                  <a:cubicBezTo>
                    <a:pt x="11902" y="494"/>
                    <a:pt x="11642" y="593"/>
                    <a:pt x="11730" y="676"/>
                  </a:cubicBezTo>
                  <a:cubicBezTo>
                    <a:pt x="11818" y="759"/>
                    <a:pt x="12063" y="841"/>
                    <a:pt x="12227" y="913"/>
                  </a:cubicBezTo>
                  <a:lnTo>
                    <a:pt x="12983" y="1126"/>
                  </a:lnTo>
                  <a:lnTo>
                    <a:pt x="12748" y="1307"/>
                  </a:lnTo>
                  <a:cubicBezTo>
                    <a:pt x="12663" y="1515"/>
                    <a:pt x="11910" y="1697"/>
                    <a:pt x="11825" y="1905"/>
                  </a:cubicBezTo>
                  <a:lnTo>
                    <a:pt x="10725" y="2530"/>
                  </a:lnTo>
                  <a:lnTo>
                    <a:pt x="10429" y="2947"/>
                  </a:lnTo>
                  <a:cubicBezTo>
                    <a:pt x="10471" y="3165"/>
                    <a:pt x="10514" y="3383"/>
                    <a:pt x="10556" y="3601"/>
                  </a:cubicBezTo>
                  <a:lnTo>
                    <a:pt x="10852" y="3839"/>
                  </a:lnTo>
                  <a:lnTo>
                    <a:pt x="10345" y="3839"/>
                  </a:lnTo>
                  <a:lnTo>
                    <a:pt x="11191" y="4197"/>
                  </a:lnTo>
                  <a:cubicBezTo>
                    <a:pt x="11149" y="4405"/>
                    <a:pt x="11106" y="4613"/>
                    <a:pt x="11064" y="4821"/>
                  </a:cubicBezTo>
                  <a:lnTo>
                    <a:pt x="10599" y="5030"/>
                  </a:lnTo>
                  <a:lnTo>
                    <a:pt x="9456" y="5298"/>
                  </a:lnTo>
                  <a:lnTo>
                    <a:pt x="8822" y="6012"/>
                  </a:lnTo>
                  <a:lnTo>
                    <a:pt x="8272" y="6161"/>
                  </a:lnTo>
                  <a:lnTo>
                    <a:pt x="8526" y="6429"/>
                  </a:lnTo>
                  <a:lnTo>
                    <a:pt x="8145" y="7084"/>
                  </a:lnTo>
                  <a:lnTo>
                    <a:pt x="7299" y="7768"/>
                  </a:lnTo>
                  <a:lnTo>
                    <a:pt x="7383" y="8155"/>
                  </a:lnTo>
                  <a:lnTo>
                    <a:pt x="7680" y="8393"/>
                  </a:lnTo>
                  <a:cubicBezTo>
                    <a:pt x="7624" y="8571"/>
                    <a:pt x="7567" y="8750"/>
                    <a:pt x="7511" y="8928"/>
                  </a:cubicBezTo>
                  <a:lnTo>
                    <a:pt x="7003" y="9465"/>
                  </a:lnTo>
                  <a:lnTo>
                    <a:pt x="10190" y="10380"/>
                  </a:lnTo>
                  <a:cubicBezTo>
                    <a:pt x="10685" y="10621"/>
                    <a:pt x="15360" y="10855"/>
                    <a:pt x="14311" y="11050"/>
                  </a:cubicBezTo>
                  <a:cubicBezTo>
                    <a:pt x="11744" y="11422"/>
                    <a:pt x="9928" y="11345"/>
                    <a:pt x="8880" y="11304"/>
                  </a:cubicBezTo>
                  <a:lnTo>
                    <a:pt x="3686" y="10662"/>
                  </a:lnTo>
                  <a:lnTo>
                    <a:pt x="0" y="9499"/>
                  </a:lnTo>
                  <a:lnTo>
                    <a:pt x="1492" y="8492"/>
                  </a:lnTo>
                  <a:lnTo>
                    <a:pt x="2079" y="7943"/>
                  </a:lnTo>
                  <a:lnTo>
                    <a:pt x="4644" y="6748"/>
                  </a:lnTo>
                  <a:cubicBezTo>
                    <a:pt x="4630" y="6430"/>
                    <a:pt x="2665" y="7030"/>
                    <a:pt x="2651" y="6712"/>
                  </a:cubicBezTo>
                  <a:lnTo>
                    <a:pt x="4099" y="5323"/>
                  </a:lnTo>
                  <a:lnTo>
                    <a:pt x="5760" y="4554"/>
                  </a:lnTo>
                  <a:cubicBezTo>
                    <a:pt x="5651" y="3371"/>
                    <a:pt x="6192" y="4301"/>
                    <a:pt x="6082" y="3119"/>
                  </a:cubicBezTo>
                  <a:lnTo>
                    <a:pt x="7891" y="1548"/>
                  </a:lnTo>
                  <a:lnTo>
                    <a:pt x="8314" y="982"/>
                  </a:lnTo>
                  <a:lnTo>
                    <a:pt x="8188" y="209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410"/>
            <p:cNvSpPr>
              <a:spLocks/>
            </p:cNvSpPr>
            <p:nvPr/>
          </p:nvSpPr>
          <p:spPr bwMode="auto">
            <a:xfrm>
              <a:off x="2383315" y="4506768"/>
              <a:ext cx="200025" cy="187325"/>
            </a:xfrm>
            <a:custGeom>
              <a:avLst/>
              <a:gdLst>
                <a:gd name="T0" fmla="*/ 2147483647 w 168"/>
                <a:gd name="T1" fmla="*/ 0 h 156"/>
                <a:gd name="T2" fmla="*/ 0 w 168"/>
                <a:gd name="T3" fmla="*/ 2147483647 h 156"/>
                <a:gd name="T4" fmla="*/ 0 w 168"/>
                <a:gd name="T5" fmla="*/ 2147483647 h 156"/>
                <a:gd name="T6" fmla="*/ 2147483647 w 168"/>
                <a:gd name="T7" fmla="*/ 2147483647 h 156"/>
                <a:gd name="T8" fmla="*/ 2147483647 w 168"/>
                <a:gd name="T9" fmla="*/ 2147483647 h 156"/>
                <a:gd name="T10" fmla="*/ 2147483647 w 168"/>
                <a:gd name="T11" fmla="*/ 2147483647 h 156"/>
                <a:gd name="T12" fmla="*/ 2147483647 w 168"/>
                <a:gd name="T13" fmla="*/ 2147483647 h 156"/>
                <a:gd name="T14" fmla="*/ 2147483647 w 168"/>
                <a:gd name="T15" fmla="*/ 2147483647 h 156"/>
                <a:gd name="T16" fmla="*/ 2147483647 w 168"/>
                <a:gd name="T17" fmla="*/ 2147483647 h 156"/>
                <a:gd name="T18" fmla="*/ 2147483647 w 168"/>
                <a:gd name="T19" fmla="*/ 2147483647 h 156"/>
                <a:gd name="T20" fmla="*/ 2147483647 w 168"/>
                <a:gd name="T21" fmla="*/ 2147483647 h 156"/>
                <a:gd name="T22" fmla="*/ 2147483647 w 168"/>
                <a:gd name="T23" fmla="*/ 2147483647 h 156"/>
                <a:gd name="T24" fmla="*/ 2147483647 w 168"/>
                <a:gd name="T25" fmla="*/ 2147483647 h 156"/>
                <a:gd name="T26" fmla="*/ 2147483647 w 168"/>
                <a:gd name="T27" fmla="*/ 2147483647 h 156"/>
                <a:gd name="T28" fmla="*/ 2147483647 w 168"/>
                <a:gd name="T29" fmla="*/ 2147483647 h 156"/>
                <a:gd name="T30" fmla="*/ 2147483647 w 168"/>
                <a:gd name="T31" fmla="*/ 2147483647 h 156"/>
                <a:gd name="T32" fmla="*/ 2147483647 w 168"/>
                <a:gd name="T33" fmla="*/ 2147483647 h 156"/>
                <a:gd name="T34" fmla="*/ 2147483647 w 168"/>
                <a:gd name="T35" fmla="*/ 2147483647 h 156"/>
                <a:gd name="T36" fmla="*/ 2147483647 w 168"/>
                <a:gd name="T37" fmla="*/ 0 h 156"/>
                <a:gd name="T38" fmla="*/ 2147483647 w 168"/>
                <a:gd name="T39" fmla="*/ 0 h 15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8"/>
                <a:gd name="T61" fmla="*/ 0 h 156"/>
                <a:gd name="T62" fmla="*/ 168 w 168"/>
                <a:gd name="T63" fmla="*/ 156 h 15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8" h="156">
                  <a:moveTo>
                    <a:pt x="48" y="0"/>
                  </a:moveTo>
                  <a:lnTo>
                    <a:pt x="0" y="36"/>
                  </a:lnTo>
                  <a:lnTo>
                    <a:pt x="0" y="48"/>
                  </a:lnTo>
                  <a:lnTo>
                    <a:pt x="18" y="72"/>
                  </a:lnTo>
                  <a:lnTo>
                    <a:pt x="36" y="84"/>
                  </a:lnTo>
                  <a:lnTo>
                    <a:pt x="72" y="96"/>
                  </a:lnTo>
                  <a:lnTo>
                    <a:pt x="90" y="108"/>
                  </a:lnTo>
                  <a:lnTo>
                    <a:pt x="84" y="150"/>
                  </a:lnTo>
                  <a:lnTo>
                    <a:pt x="114" y="156"/>
                  </a:lnTo>
                  <a:lnTo>
                    <a:pt x="150" y="138"/>
                  </a:lnTo>
                  <a:lnTo>
                    <a:pt x="168" y="126"/>
                  </a:lnTo>
                  <a:lnTo>
                    <a:pt x="162" y="114"/>
                  </a:lnTo>
                  <a:lnTo>
                    <a:pt x="162" y="90"/>
                  </a:lnTo>
                  <a:lnTo>
                    <a:pt x="144" y="84"/>
                  </a:lnTo>
                  <a:lnTo>
                    <a:pt x="120" y="54"/>
                  </a:lnTo>
                  <a:lnTo>
                    <a:pt x="108" y="42"/>
                  </a:lnTo>
                  <a:lnTo>
                    <a:pt x="90" y="12"/>
                  </a:lnTo>
                  <a:lnTo>
                    <a:pt x="90" y="6"/>
                  </a:lnTo>
                  <a:lnTo>
                    <a:pt x="7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412"/>
            <p:cNvSpPr>
              <a:spLocks/>
            </p:cNvSpPr>
            <p:nvPr/>
          </p:nvSpPr>
          <p:spPr bwMode="auto">
            <a:xfrm>
              <a:off x="2229326" y="4298806"/>
              <a:ext cx="266700" cy="287337"/>
            </a:xfrm>
            <a:custGeom>
              <a:avLst/>
              <a:gdLst>
                <a:gd name="T0" fmla="*/ 2147483647 w 10141"/>
                <a:gd name="T1" fmla="*/ 2147483647 h 10000"/>
                <a:gd name="T2" fmla="*/ 2147483647 w 10141"/>
                <a:gd name="T3" fmla="*/ 2147483647 h 10000"/>
                <a:gd name="T4" fmla="*/ 2147483647 w 10141"/>
                <a:gd name="T5" fmla="*/ 2147483647 h 10000"/>
                <a:gd name="T6" fmla="*/ 2147483647 w 10141"/>
                <a:gd name="T7" fmla="*/ 2147483647 h 10000"/>
                <a:gd name="T8" fmla="*/ 2147483647 w 10141"/>
                <a:gd name="T9" fmla="*/ 2147483647 h 10000"/>
                <a:gd name="T10" fmla="*/ 2147483647 w 10141"/>
                <a:gd name="T11" fmla="*/ 2147483647 h 10000"/>
                <a:gd name="T12" fmla="*/ 2147483647 w 10141"/>
                <a:gd name="T13" fmla="*/ 2147483647 h 10000"/>
                <a:gd name="T14" fmla="*/ 2147483647 w 10141"/>
                <a:gd name="T15" fmla="*/ 2147483647 h 10000"/>
                <a:gd name="T16" fmla="*/ 2147483647 w 10141"/>
                <a:gd name="T17" fmla="*/ 2147483647 h 10000"/>
                <a:gd name="T18" fmla="*/ 2147483647 w 10141"/>
                <a:gd name="T19" fmla="*/ 2147483647 h 10000"/>
                <a:gd name="T20" fmla="*/ 2147483647 w 10141"/>
                <a:gd name="T21" fmla="*/ 2147483647 h 10000"/>
                <a:gd name="T22" fmla="*/ 2147483647 w 10141"/>
                <a:gd name="T23" fmla="*/ 2147483647 h 10000"/>
                <a:gd name="T24" fmla="*/ 2147483647 w 10141"/>
                <a:gd name="T25" fmla="*/ 2147483647 h 10000"/>
                <a:gd name="T26" fmla="*/ 2147483647 w 10141"/>
                <a:gd name="T27" fmla="*/ 0 h 10000"/>
                <a:gd name="T28" fmla="*/ 2147483647 w 10141"/>
                <a:gd name="T29" fmla="*/ 2147483647 h 10000"/>
                <a:gd name="T30" fmla="*/ 2147483647 w 10141"/>
                <a:gd name="T31" fmla="*/ 2147483647 h 10000"/>
                <a:gd name="T32" fmla="*/ 2147483647 w 10141"/>
                <a:gd name="T33" fmla="*/ 2147483647 h 10000"/>
                <a:gd name="T34" fmla="*/ 2147483647 w 10141"/>
                <a:gd name="T35" fmla="*/ 2147483647 h 10000"/>
                <a:gd name="T36" fmla="*/ 2147483647 w 10141"/>
                <a:gd name="T37" fmla="*/ 2147483647 h 10000"/>
                <a:gd name="T38" fmla="*/ 84436935 w 10141"/>
                <a:gd name="T39" fmla="*/ 2147483647 h 10000"/>
                <a:gd name="T40" fmla="*/ 2147483647 w 10141"/>
                <a:gd name="T41" fmla="*/ 2147483647 h 10000"/>
                <a:gd name="T42" fmla="*/ 2147483647 w 10141"/>
                <a:gd name="T43" fmla="*/ 2147483647 h 10000"/>
                <a:gd name="T44" fmla="*/ 2147483647 w 10141"/>
                <a:gd name="T45" fmla="*/ 2147483647 h 10000"/>
                <a:gd name="T46" fmla="*/ 2147483647 w 10141"/>
                <a:gd name="T47" fmla="*/ 2147483647 h 10000"/>
                <a:gd name="T48" fmla="*/ 2147483647 w 10141"/>
                <a:gd name="T49" fmla="*/ 2147483647 h 10000"/>
                <a:gd name="T50" fmla="*/ 2147483647 w 10141"/>
                <a:gd name="T51" fmla="*/ 2147483647 h 10000"/>
                <a:gd name="T52" fmla="*/ 2147483647 w 10141"/>
                <a:gd name="T53" fmla="*/ 2147483647 h 10000"/>
                <a:gd name="T54" fmla="*/ 2147483647 w 10141"/>
                <a:gd name="T55" fmla="*/ 2147483647 h 10000"/>
                <a:gd name="T56" fmla="*/ 2147483647 w 10141"/>
                <a:gd name="T57" fmla="*/ 2147483647 h 10000"/>
                <a:gd name="T58" fmla="*/ 2147483647 w 10141"/>
                <a:gd name="T59" fmla="*/ 2147483647 h 10000"/>
                <a:gd name="T60" fmla="*/ 2147483647 w 10141"/>
                <a:gd name="T61" fmla="*/ 2147483647 h 1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141"/>
                <a:gd name="T94" fmla="*/ 0 h 10000"/>
                <a:gd name="T95" fmla="*/ 10141 w 10141"/>
                <a:gd name="T96" fmla="*/ 10000 h 1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141" h="10000">
                  <a:moveTo>
                    <a:pt x="6087" y="9512"/>
                  </a:moveTo>
                  <a:lnTo>
                    <a:pt x="6087" y="9024"/>
                  </a:lnTo>
                  <a:lnTo>
                    <a:pt x="8249" y="7561"/>
                  </a:lnTo>
                  <a:lnTo>
                    <a:pt x="9600" y="7561"/>
                  </a:lnTo>
                  <a:lnTo>
                    <a:pt x="10141" y="7805"/>
                  </a:lnTo>
                  <a:lnTo>
                    <a:pt x="10141" y="6098"/>
                  </a:lnTo>
                  <a:lnTo>
                    <a:pt x="10141" y="5122"/>
                  </a:lnTo>
                  <a:cubicBezTo>
                    <a:pt x="10141" y="5122"/>
                    <a:pt x="8790" y="4878"/>
                    <a:pt x="8519" y="4878"/>
                  </a:cubicBezTo>
                  <a:lnTo>
                    <a:pt x="7979" y="4146"/>
                  </a:lnTo>
                  <a:lnTo>
                    <a:pt x="7979" y="3171"/>
                  </a:lnTo>
                  <a:lnTo>
                    <a:pt x="6087" y="2439"/>
                  </a:lnTo>
                  <a:lnTo>
                    <a:pt x="4465" y="1707"/>
                  </a:lnTo>
                  <a:lnTo>
                    <a:pt x="4195" y="244"/>
                  </a:lnTo>
                  <a:lnTo>
                    <a:pt x="2573" y="0"/>
                  </a:lnTo>
                  <a:lnTo>
                    <a:pt x="1492" y="732"/>
                  </a:lnTo>
                  <a:lnTo>
                    <a:pt x="411" y="976"/>
                  </a:lnTo>
                  <a:cubicBezTo>
                    <a:pt x="591" y="1220"/>
                    <a:pt x="924" y="1260"/>
                    <a:pt x="952" y="1707"/>
                  </a:cubicBezTo>
                  <a:cubicBezTo>
                    <a:pt x="980" y="2154"/>
                    <a:pt x="691" y="3085"/>
                    <a:pt x="578" y="3659"/>
                  </a:cubicBezTo>
                  <a:cubicBezTo>
                    <a:pt x="465" y="4234"/>
                    <a:pt x="368" y="4765"/>
                    <a:pt x="272" y="5154"/>
                  </a:cubicBezTo>
                  <a:cubicBezTo>
                    <a:pt x="176" y="5543"/>
                    <a:pt x="-27" y="5787"/>
                    <a:pt x="2" y="5992"/>
                  </a:cubicBezTo>
                  <a:cubicBezTo>
                    <a:pt x="31" y="6197"/>
                    <a:pt x="243" y="6244"/>
                    <a:pt x="446" y="6383"/>
                  </a:cubicBezTo>
                  <a:cubicBezTo>
                    <a:pt x="649" y="6522"/>
                    <a:pt x="1138" y="6592"/>
                    <a:pt x="1222" y="6829"/>
                  </a:cubicBezTo>
                  <a:cubicBezTo>
                    <a:pt x="1306" y="7066"/>
                    <a:pt x="1042" y="7480"/>
                    <a:pt x="952" y="7805"/>
                  </a:cubicBezTo>
                  <a:lnTo>
                    <a:pt x="2033" y="9512"/>
                  </a:lnTo>
                  <a:lnTo>
                    <a:pt x="2303" y="10000"/>
                  </a:lnTo>
                  <a:lnTo>
                    <a:pt x="2844" y="9756"/>
                  </a:lnTo>
                  <a:lnTo>
                    <a:pt x="3384" y="9756"/>
                  </a:lnTo>
                  <a:lnTo>
                    <a:pt x="4736" y="10000"/>
                  </a:lnTo>
                  <a:lnTo>
                    <a:pt x="5006" y="9756"/>
                  </a:lnTo>
                  <a:lnTo>
                    <a:pt x="6087" y="9512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405"/>
            <p:cNvSpPr>
              <a:spLocks/>
            </p:cNvSpPr>
            <p:nvPr/>
          </p:nvSpPr>
          <p:spPr bwMode="auto">
            <a:xfrm>
              <a:off x="2094389" y="4030517"/>
              <a:ext cx="195262" cy="139700"/>
            </a:xfrm>
            <a:custGeom>
              <a:avLst/>
              <a:gdLst>
                <a:gd name="T0" fmla="*/ 0 w 10000"/>
                <a:gd name="T1" fmla="*/ 148122343 h 10000"/>
                <a:gd name="T2" fmla="*/ 0 w 10000"/>
                <a:gd name="T3" fmla="*/ 148122343 h 10000"/>
                <a:gd name="T4" fmla="*/ 290734304 w 10000"/>
                <a:gd name="T5" fmla="*/ 211614627 h 10000"/>
                <a:gd name="T6" fmla="*/ 465180916 w 10000"/>
                <a:gd name="T7" fmla="*/ 275068857 h 10000"/>
                <a:gd name="T8" fmla="*/ 697771452 w 10000"/>
                <a:gd name="T9" fmla="*/ 275068857 h 10000"/>
                <a:gd name="T10" fmla="*/ 814066330 w 10000"/>
                <a:gd name="T11" fmla="*/ 338561253 h 10000"/>
                <a:gd name="T12" fmla="*/ 765801956 w 10000"/>
                <a:gd name="T13" fmla="*/ 310910052 h 10000"/>
                <a:gd name="T14" fmla="*/ 814066330 w 10000"/>
                <a:gd name="T15" fmla="*/ 338561253 h 10000"/>
                <a:gd name="T16" fmla="*/ 930361832 w 10000"/>
                <a:gd name="T17" fmla="*/ 380877596 h 10000"/>
                <a:gd name="T18" fmla="*/ 1046656710 w 10000"/>
                <a:gd name="T19" fmla="*/ 148122343 h 10000"/>
                <a:gd name="T20" fmla="*/ 988505522 w 10000"/>
                <a:gd name="T21" fmla="*/ 42316329 h 10000"/>
                <a:gd name="T22" fmla="*/ 1453686595 w 10000"/>
                <a:gd name="T23" fmla="*/ 0 h 1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00"/>
                <a:gd name="T37" fmla="*/ 0 h 10000"/>
                <a:gd name="T38" fmla="*/ 10000 w 10000"/>
                <a:gd name="T39" fmla="*/ 10000 h 1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00" h="10000">
                  <a:moveTo>
                    <a:pt x="0" y="3889"/>
                  </a:moveTo>
                  <a:lnTo>
                    <a:pt x="0" y="3889"/>
                  </a:lnTo>
                  <a:lnTo>
                    <a:pt x="2000" y="5556"/>
                  </a:lnTo>
                  <a:lnTo>
                    <a:pt x="3200" y="7222"/>
                  </a:lnTo>
                  <a:lnTo>
                    <a:pt x="4800" y="7222"/>
                  </a:lnTo>
                  <a:lnTo>
                    <a:pt x="5600" y="8889"/>
                  </a:lnTo>
                  <a:lnTo>
                    <a:pt x="5268" y="8163"/>
                  </a:lnTo>
                  <a:lnTo>
                    <a:pt x="5600" y="8889"/>
                  </a:lnTo>
                  <a:lnTo>
                    <a:pt x="6400" y="10000"/>
                  </a:lnTo>
                  <a:lnTo>
                    <a:pt x="7200" y="3889"/>
                  </a:lnTo>
                  <a:cubicBezTo>
                    <a:pt x="7067" y="2963"/>
                    <a:pt x="6933" y="2037"/>
                    <a:pt x="6800" y="1111"/>
                  </a:cubicBezTo>
                  <a:lnTo>
                    <a:pt x="10000" y="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407"/>
            <p:cNvSpPr>
              <a:spLocks/>
            </p:cNvSpPr>
            <p:nvPr/>
          </p:nvSpPr>
          <p:spPr bwMode="auto">
            <a:xfrm>
              <a:off x="2416652" y="3863831"/>
              <a:ext cx="117475" cy="179387"/>
            </a:xfrm>
            <a:custGeom>
              <a:avLst/>
              <a:gdLst>
                <a:gd name="T0" fmla="*/ 2147483647 w 90"/>
                <a:gd name="T1" fmla="*/ 2147483647 h 138"/>
                <a:gd name="T2" fmla="*/ 2147483647 w 90"/>
                <a:gd name="T3" fmla="*/ 2147483647 h 138"/>
                <a:gd name="T4" fmla="*/ 2147483647 w 90"/>
                <a:gd name="T5" fmla="*/ 2147483647 h 138"/>
                <a:gd name="T6" fmla="*/ 2147483647 w 90"/>
                <a:gd name="T7" fmla="*/ 2147483647 h 138"/>
                <a:gd name="T8" fmla="*/ 2147483647 w 90"/>
                <a:gd name="T9" fmla="*/ 2147483647 h 138"/>
                <a:gd name="T10" fmla="*/ 2147483647 w 90"/>
                <a:gd name="T11" fmla="*/ 2147483647 h 138"/>
                <a:gd name="T12" fmla="*/ 2147483647 w 90"/>
                <a:gd name="T13" fmla="*/ 2147483647 h 138"/>
                <a:gd name="T14" fmla="*/ 2147483647 w 90"/>
                <a:gd name="T15" fmla="*/ 0 h 138"/>
                <a:gd name="T16" fmla="*/ 2147483647 w 90"/>
                <a:gd name="T17" fmla="*/ 2147483647 h 138"/>
                <a:gd name="T18" fmla="*/ 0 w 90"/>
                <a:gd name="T19" fmla="*/ 2147483647 h 138"/>
                <a:gd name="T20" fmla="*/ 2147483647 w 90"/>
                <a:gd name="T21" fmla="*/ 2147483647 h 138"/>
                <a:gd name="T22" fmla="*/ 2147483647 w 90"/>
                <a:gd name="T23" fmla="*/ 2147483647 h 138"/>
                <a:gd name="T24" fmla="*/ 2147483647 w 90"/>
                <a:gd name="T25" fmla="*/ 2147483647 h 138"/>
                <a:gd name="T26" fmla="*/ 2147483647 w 90"/>
                <a:gd name="T27" fmla="*/ 2147483647 h 138"/>
                <a:gd name="T28" fmla="*/ 2147483647 w 90"/>
                <a:gd name="T29" fmla="*/ 2147483647 h 138"/>
                <a:gd name="T30" fmla="*/ 2147483647 w 90"/>
                <a:gd name="T31" fmla="*/ 2147483647 h 138"/>
                <a:gd name="T32" fmla="*/ 2147483647 w 90"/>
                <a:gd name="T33" fmla="*/ 2147483647 h 138"/>
                <a:gd name="T34" fmla="*/ 2147483647 w 90"/>
                <a:gd name="T35" fmla="*/ 2147483647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0"/>
                <a:gd name="T55" fmla="*/ 0 h 138"/>
                <a:gd name="T56" fmla="*/ 90 w 90"/>
                <a:gd name="T57" fmla="*/ 138 h 1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0" h="138">
                  <a:moveTo>
                    <a:pt x="90" y="126"/>
                  </a:moveTo>
                  <a:lnTo>
                    <a:pt x="78" y="102"/>
                  </a:lnTo>
                  <a:lnTo>
                    <a:pt x="66" y="78"/>
                  </a:lnTo>
                  <a:lnTo>
                    <a:pt x="84" y="60"/>
                  </a:lnTo>
                  <a:lnTo>
                    <a:pt x="90" y="42"/>
                  </a:lnTo>
                  <a:lnTo>
                    <a:pt x="66" y="36"/>
                  </a:lnTo>
                  <a:lnTo>
                    <a:pt x="60" y="18"/>
                  </a:lnTo>
                  <a:lnTo>
                    <a:pt x="36" y="0"/>
                  </a:lnTo>
                  <a:lnTo>
                    <a:pt x="12" y="24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84"/>
                  </a:lnTo>
                  <a:lnTo>
                    <a:pt x="24" y="120"/>
                  </a:lnTo>
                  <a:lnTo>
                    <a:pt x="42" y="138"/>
                  </a:lnTo>
                  <a:lnTo>
                    <a:pt x="60" y="132"/>
                  </a:lnTo>
                  <a:lnTo>
                    <a:pt x="90" y="126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408"/>
            <p:cNvSpPr>
              <a:spLocks/>
            </p:cNvSpPr>
            <p:nvPr/>
          </p:nvSpPr>
          <p:spPr bwMode="auto">
            <a:xfrm>
              <a:off x="2599214" y="3927330"/>
              <a:ext cx="76200" cy="93662"/>
            </a:xfrm>
            <a:custGeom>
              <a:avLst/>
              <a:gdLst>
                <a:gd name="T0" fmla="*/ 2147483647 w 60"/>
                <a:gd name="T1" fmla="*/ 2147483647 h 72"/>
                <a:gd name="T2" fmla="*/ 2147483647 w 60"/>
                <a:gd name="T3" fmla="*/ 2147483647 h 72"/>
                <a:gd name="T4" fmla="*/ 2147483647 w 60"/>
                <a:gd name="T5" fmla="*/ 2147483647 h 72"/>
                <a:gd name="T6" fmla="*/ 2147483647 w 60"/>
                <a:gd name="T7" fmla="*/ 2147483647 h 72"/>
                <a:gd name="T8" fmla="*/ 2147483647 w 60"/>
                <a:gd name="T9" fmla="*/ 2147483647 h 72"/>
                <a:gd name="T10" fmla="*/ 2147483647 w 60"/>
                <a:gd name="T11" fmla="*/ 0 h 72"/>
                <a:gd name="T12" fmla="*/ 2147483647 w 60"/>
                <a:gd name="T13" fmla="*/ 0 h 72"/>
                <a:gd name="T14" fmla="*/ 0 w 60"/>
                <a:gd name="T15" fmla="*/ 2147483647 h 72"/>
                <a:gd name="T16" fmla="*/ 2147483647 w 60"/>
                <a:gd name="T17" fmla="*/ 2147483647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72"/>
                <a:gd name="T29" fmla="*/ 60 w 60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72">
                  <a:moveTo>
                    <a:pt x="6" y="42"/>
                  </a:moveTo>
                  <a:lnTo>
                    <a:pt x="6" y="66"/>
                  </a:lnTo>
                  <a:lnTo>
                    <a:pt x="12" y="72"/>
                  </a:lnTo>
                  <a:lnTo>
                    <a:pt x="36" y="60"/>
                  </a:lnTo>
                  <a:lnTo>
                    <a:pt x="60" y="24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18"/>
                  </a:lnTo>
                  <a:lnTo>
                    <a:pt x="6" y="42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417"/>
            <p:cNvSpPr>
              <a:spLocks/>
            </p:cNvSpPr>
            <p:nvPr/>
          </p:nvSpPr>
          <p:spPr bwMode="auto">
            <a:xfrm>
              <a:off x="2505551" y="3924156"/>
              <a:ext cx="96838" cy="109537"/>
            </a:xfrm>
            <a:custGeom>
              <a:avLst/>
              <a:gdLst>
                <a:gd name="T0" fmla="*/ 2147483647 w 72"/>
                <a:gd name="T1" fmla="*/ 2147483647 h 84"/>
                <a:gd name="T2" fmla="*/ 2147483647 w 72"/>
                <a:gd name="T3" fmla="*/ 2147483647 h 84"/>
                <a:gd name="T4" fmla="*/ 2147483647 w 72"/>
                <a:gd name="T5" fmla="*/ 2147483647 h 84"/>
                <a:gd name="T6" fmla="*/ 2147483647 w 72"/>
                <a:gd name="T7" fmla="*/ 2147483647 h 84"/>
                <a:gd name="T8" fmla="*/ 2147483647 w 72"/>
                <a:gd name="T9" fmla="*/ 2147483647 h 84"/>
                <a:gd name="T10" fmla="*/ 2147483647 w 72"/>
                <a:gd name="T11" fmla="*/ 0 h 84"/>
                <a:gd name="T12" fmla="*/ 2147483647 w 72"/>
                <a:gd name="T13" fmla="*/ 2147483647 h 84"/>
                <a:gd name="T14" fmla="*/ 0 w 72"/>
                <a:gd name="T15" fmla="*/ 2147483647 h 84"/>
                <a:gd name="T16" fmla="*/ 2147483647 w 72"/>
                <a:gd name="T17" fmla="*/ 2147483647 h 84"/>
                <a:gd name="T18" fmla="*/ 2147483647 w 72"/>
                <a:gd name="T19" fmla="*/ 2147483647 h 84"/>
                <a:gd name="T20" fmla="*/ 2147483647 w 72"/>
                <a:gd name="T21" fmla="*/ 2147483647 h 84"/>
                <a:gd name="T22" fmla="*/ 2147483647 w 72"/>
                <a:gd name="T23" fmla="*/ 2147483647 h 84"/>
                <a:gd name="T24" fmla="*/ 2147483647 w 72"/>
                <a:gd name="T25" fmla="*/ 2147483647 h 84"/>
                <a:gd name="T26" fmla="*/ 2147483647 w 72"/>
                <a:gd name="T27" fmla="*/ 2147483647 h 8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84"/>
                <a:gd name="T44" fmla="*/ 72 w 72"/>
                <a:gd name="T45" fmla="*/ 84 h 8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84">
                  <a:moveTo>
                    <a:pt x="72" y="78"/>
                  </a:moveTo>
                  <a:lnTo>
                    <a:pt x="72" y="54"/>
                  </a:lnTo>
                  <a:lnTo>
                    <a:pt x="66" y="30"/>
                  </a:lnTo>
                  <a:lnTo>
                    <a:pt x="72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18" y="18"/>
                  </a:lnTo>
                  <a:lnTo>
                    <a:pt x="0" y="36"/>
                  </a:lnTo>
                  <a:lnTo>
                    <a:pt x="12" y="6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42" y="78"/>
                  </a:lnTo>
                  <a:lnTo>
                    <a:pt x="72" y="78"/>
                  </a:lnTo>
                </a:path>
              </a:pathLst>
            </a:custGeom>
            <a:solidFill>
              <a:schemeClr val="bg1"/>
            </a:solidFill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418"/>
            <p:cNvSpPr>
              <a:spLocks/>
            </p:cNvSpPr>
            <p:nvPr/>
          </p:nvSpPr>
          <p:spPr bwMode="auto">
            <a:xfrm>
              <a:off x="2142015" y="3779692"/>
              <a:ext cx="333375" cy="280988"/>
            </a:xfrm>
            <a:custGeom>
              <a:avLst/>
              <a:gdLst>
                <a:gd name="T0" fmla="*/ 2147483647 w 43"/>
                <a:gd name="T1" fmla="*/ 2147483647 h 36"/>
                <a:gd name="T2" fmla="*/ 2147483647 w 43"/>
                <a:gd name="T3" fmla="*/ 2147483647 h 36"/>
                <a:gd name="T4" fmla="*/ 2147483647 w 43"/>
                <a:gd name="T5" fmla="*/ 2147483647 h 36"/>
                <a:gd name="T6" fmla="*/ 2147483647 w 43"/>
                <a:gd name="T7" fmla="*/ 2147483647 h 36"/>
                <a:gd name="T8" fmla="*/ 2147483647 w 43"/>
                <a:gd name="T9" fmla="*/ 2147483647 h 36"/>
                <a:gd name="T10" fmla="*/ 2147483647 w 43"/>
                <a:gd name="T11" fmla="*/ 2147483647 h 36"/>
                <a:gd name="T12" fmla="*/ 2147483647 w 43"/>
                <a:gd name="T13" fmla="*/ 2147483647 h 36"/>
                <a:gd name="T14" fmla="*/ 2147483647 w 43"/>
                <a:gd name="T15" fmla="*/ 2147483647 h 36"/>
                <a:gd name="T16" fmla="*/ 2147483647 w 43"/>
                <a:gd name="T17" fmla="*/ 2147483647 h 36"/>
                <a:gd name="T18" fmla="*/ 2147483647 w 43"/>
                <a:gd name="T19" fmla="*/ 2147483647 h 36"/>
                <a:gd name="T20" fmla="*/ 2147483647 w 43"/>
                <a:gd name="T21" fmla="*/ 2147483647 h 36"/>
                <a:gd name="T22" fmla="*/ 2147483647 w 43"/>
                <a:gd name="T23" fmla="*/ 2147483647 h 36"/>
                <a:gd name="T24" fmla="*/ 2147483647 w 43"/>
                <a:gd name="T25" fmla="*/ 2147483647 h 36"/>
                <a:gd name="T26" fmla="*/ 2147483647 w 43"/>
                <a:gd name="T27" fmla="*/ 0 h 36"/>
                <a:gd name="T28" fmla="*/ 2147483647 w 43"/>
                <a:gd name="T29" fmla="*/ 2147483647 h 36"/>
                <a:gd name="T30" fmla="*/ 0 w 43"/>
                <a:gd name="T31" fmla="*/ 2147483647 h 36"/>
                <a:gd name="T32" fmla="*/ 2147483647 w 43"/>
                <a:gd name="T33" fmla="*/ 2147483647 h 36"/>
                <a:gd name="T34" fmla="*/ 2147483647 w 43"/>
                <a:gd name="T35" fmla="*/ 2147483647 h 36"/>
                <a:gd name="T36" fmla="*/ 2147483647 w 43"/>
                <a:gd name="T37" fmla="*/ 2147483647 h 36"/>
                <a:gd name="T38" fmla="*/ 2147483647 w 43"/>
                <a:gd name="T39" fmla="*/ 2147483647 h 36"/>
                <a:gd name="T40" fmla="*/ 2147483647 w 43"/>
                <a:gd name="T41" fmla="*/ 2147483647 h 36"/>
                <a:gd name="T42" fmla="*/ 2147483647 w 43"/>
                <a:gd name="T43" fmla="*/ 2147483647 h 36"/>
                <a:gd name="T44" fmla="*/ 2147483647 w 43"/>
                <a:gd name="T45" fmla="*/ 2147483647 h 36"/>
                <a:gd name="T46" fmla="*/ 2147483647 w 43"/>
                <a:gd name="T47" fmla="*/ 2147483647 h 36"/>
                <a:gd name="T48" fmla="*/ 2147483647 w 43"/>
                <a:gd name="T49" fmla="*/ 2147483647 h 36"/>
                <a:gd name="T50" fmla="*/ 2147483647 w 43"/>
                <a:gd name="T51" fmla="*/ 2147483647 h 36"/>
                <a:gd name="T52" fmla="*/ 2147483647 w 43"/>
                <a:gd name="T53" fmla="*/ 2147483647 h 36"/>
                <a:gd name="T54" fmla="*/ 2147483647 w 43"/>
                <a:gd name="T55" fmla="*/ 2147483647 h 36"/>
                <a:gd name="T56" fmla="*/ 2147483647 w 43"/>
                <a:gd name="T57" fmla="*/ 2147483647 h 36"/>
                <a:gd name="T58" fmla="*/ 2147483647 w 43"/>
                <a:gd name="T59" fmla="*/ 2147483647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3"/>
                <a:gd name="T91" fmla="*/ 0 h 36"/>
                <a:gd name="T92" fmla="*/ 43 w 43"/>
                <a:gd name="T93" fmla="*/ 36 h 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3" h="36">
                  <a:moveTo>
                    <a:pt x="38" y="21"/>
                  </a:moveTo>
                  <a:cubicBezTo>
                    <a:pt x="37" y="18"/>
                    <a:pt x="37" y="18"/>
                    <a:pt x="37" y="18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7" y="3"/>
                    <a:pt x="6" y="3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1"/>
                    <a:pt x="38" y="21"/>
                    <a:pt x="38" y="21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421"/>
            <p:cNvSpPr>
              <a:spLocks/>
            </p:cNvSpPr>
            <p:nvPr/>
          </p:nvSpPr>
          <p:spPr bwMode="auto">
            <a:xfrm>
              <a:off x="1953101" y="4028931"/>
              <a:ext cx="134938" cy="149225"/>
            </a:xfrm>
            <a:custGeom>
              <a:avLst/>
              <a:gdLst>
                <a:gd name="T0" fmla="*/ 2147483647 w 102"/>
                <a:gd name="T1" fmla="*/ 2147483647 h 114"/>
                <a:gd name="T2" fmla="*/ 2147483647 w 102"/>
                <a:gd name="T3" fmla="*/ 2147483647 h 114"/>
                <a:gd name="T4" fmla="*/ 2147483647 w 102"/>
                <a:gd name="T5" fmla="*/ 2147483647 h 114"/>
                <a:gd name="T6" fmla="*/ 2147483647 w 102"/>
                <a:gd name="T7" fmla="*/ 2147483647 h 114"/>
                <a:gd name="T8" fmla="*/ 2147483647 w 102"/>
                <a:gd name="T9" fmla="*/ 2147483647 h 114"/>
                <a:gd name="T10" fmla="*/ 2147483647 w 102"/>
                <a:gd name="T11" fmla="*/ 2147483647 h 114"/>
                <a:gd name="T12" fmla="*/ 2147483647 w 102"/>
                <a:gd name="T13" fmla="*/ 0 h 114"/>
                <a:gd name="T14" fmla="*/ 2147483647 w 102"/>
                <a:gd name="T15" fmla="*/ 2147483647 h 114"/>
                <a:gd name="T16" fmla="*/ 0 w 102"/>
                <a:gd name="T17" fmla="*/ 2147483647 h 114"/>
                <a:gd name="T18" fmla="*/ 2147483647 w 102"/>
                <a:gd name="T19" fmla="*/ 2147483647 h 114"/>
                <a:gd name="T20" fmla="*/ 0 w 102"/>
                <a:gd name="T21" fmla="*/ 2147483647 h 114"/>
                <a:gd name="T22" fmla="*/ 2147483647 w 102"/>
                <a:gd name="T23" fmla="*/ 2147483647 h 114"/>
                <a:gd name="T24" fmla="*/ 2147483647 w 102"/>
                <a:gd name="T25" fmla="*/ 2147483647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14"/>
                <a:gd name="T41" fmla="*/ 102 w 102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14">
                  <a:moveTo>
                    <a:pt x="24" y="114"/>
                  </a:moveTo>
                  <a:lnTo>
                    <a:pt x="48" y="90"/>
                  </a:lnTo>
                  <a:lnTo>
                    <a:pt x="66" y="84"/>
                  </a:lnTo>
                  <a:lnTo>
                    <a:pt x="90" y="60"/>
                  </a:lnTo>
                  <a:lnTo>
                    <a:pt x="102" y="36"/>
                  </a:lnTo>
                  <a:lnTo>
                    <a:pt x="78" y="18"/>
                  </a:lnTo>
                  <a:lnTo>
                    <a:pt x="30" y="0"/>
                  </a:lnTo>
                  <a:lnTo>
                    <a:pt x="24" y="12"/>
                  </a:lnTo>
                  <a:lnTo>
                    <a:pt x="0" y="66"/>
                  </a:lnTo>
                  <a:lnTo>
                    <a:pt x="12" y="90"/>
                  </a:lnTo>
                  <a:lnTo>
                    <a:pt x="0" y="96"/>
                  </a:lnTo>
                  <a:lnTo>
                    <a:pt x="6" y="108"/>
                  </a:lnTo>
                  <a:lnTo>
                    <a:pt x="24" y="1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6" name="Freeform 112"/>
          <p:cNvSpPr>
            <a:spLocks noEditPoints="1"/>
          </p:cNvSpPr>
          <p:nvPr>
            <p:custDataLst>
              <p:tags r:id="rId1"/>
            </p:custDataLst>
          </p:nvPr>
        </p:nvSpPr>
        <p:spPr>
          <a:xfrm>
            <a:off x="3314771" y="1980229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7" name="Freeform 112"/>
          <p:cNvSpPr>
            <a:spLocks noEditPoints="1"/>
          </p:cNvSpPr>
          <p:nvPr>
            <p:custDataLst>
              <p:tags r:id="rId2"/>
            </p:custDataLst>
          </p:nvPr>
        </p:nvSpPr>
        <p:spPr>
          <a:xfrm>
            <a:off x="7729363" y="3054105"/>
            <a:ext cx="980717" cy="462312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8" name="ZoneTexte 162"/>
          <p:cNvSpPr txBox="1"/>
          <p:nvPr>
            <p:custDataLst>
              <p:tags r:id="rId3"/>
            </p:custDataLst>
          </p:nvPr>
        </p:nvSpPr>
        <p:spPr>
          <a:xfrm>
            <a:off x="3529704" y="1638188"/>
            <a:ext cx="45397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05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Spanje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18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19" name="ZoneTexte 163"/>
          <p:cNvSpPr txBox="1"/>
          <p:nvPr>
            <p:custDataLst>
              <p:tags r:id="rId4"/>
            </p:custDataLst>
          </p:nvPr>
        </p:nvSpPr>
        <p:spPr>
          <a:xfrm>
            <a:off x="3111046" y="1779929"/>
            <a:ext cx="513282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</a:t>
            </a:r>
            <a:r>
              <a:rPr kumimoji="0" lang="nl-BE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krijk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20" name="ZoneTexte 164"/>
          <p:cNvSpPr txBox="1"/>
          <p:nvPr>
            <p:custDataLst>
              <p:tags r:id="rId5"/>
            </p:custDataLst>
          </p:nvPr>
        </p:nvSpPr>
        <p:spPr>
          <a:xfrm>
            <a:off x="3814770" y="1843517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</a:t>
            </a:r>
            <a:r>
              <a:rPr kumimoji="0" lang="fr-BE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ië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21" name="Freeform 112"/>
          <p:cNvSpPr>
            <a:spLocks noEditPoints="1"/>
          </p:cNvSpPr>
          <p:nvPr>
            <p:custDataLst>
              <p:tags r:id="rId6"/>
            </p:custDataLst>
          </p:nvPr>
        </p:nvSpPr>
        <p:spPr>
          <a:xfrm>
            <a:off x="182216" y="2092686"/>
            <a:ext cx="980717" cy="462312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2" name="Freeform 112"/>
          <p:cNvSpPr>
            <a:spLocks noEditPoints="1"/>
          </p:cNvSpPr>
          <p:nvPr>
            <p:custDataLst>
              <p:tags r:id="rId7"/>
            </p:custDataLst>
          </p:nvPr>
        </p:nvSpPr>
        <p:spPr>
          <a:xfrm>
            <a:off x="6595807" y="4117925"/>
            <a:ext cx="980717" cy="462312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3" name="Freeform 112"/>
          <p:cNvSpPr>
            <a:spLocks noEditPoints="1"/>
          </p:cNvSpPr>
          <p:nvPr>
            <p:custDataLst>
              <p:tags r:id="rId8"/>
            </p:custDataLst>
          </p:nvPr>
        </p:nvSpPr>
        <p:spPr>
          <a:xfrm>
            <a:off x="5474208" y="2656865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4" name="Freeform 112"/>
          <p:cNvSpPr>
            <a:spLocks noEditPoints="1"/>
          </p:cNvSpPr>
          <p:nvPr>
            <p:custDataLst>
              <p:tags r:id="rId9"/>
            </p:custDataLst>
          </p:nvPr>
        </p:nvSpPr>
        <p:spPr>
          <a:xfrm>
            <a:off x="3390852" y="4355639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5" name="Freeform 112"/>
          <p:cNvSpPr>
            <a:spLocks noEditPoints="1"/>
          </p:cNvSpPr>
          <p:nvPr>
            <p:custDataLst>
              <p:tags r:id="rId10"/>
            </p:custDataLst>
          </p:nvPr>
        </p:nvSpPr>
        <p:spPr>
          <a:xfrm>
            <a:off x="4999559" y="4385933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6" name="Freeform 112"/>
          <p:cNvSpPr>
            <a:spLocks noEditPoints="1"/>
          </p:cNvSpPr>
          <p:nvPr>
            <p:custDataLst>
              <p:tags r:id="rId11"/>
            </p:custDataLst>
          </p:nvPr>
        </p:nvSpPr>
        <p:spPr>
          <a:xfrm>
            <a:off x="3533612" y="3265475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7" name="Freeform 112"/>
          <p:cNvSpPr>
            <a:spLocks noEditPoints="1"/>
          </p:cNvSpPr>
          <p:nvPr>
            <p:custDataLst>
              <p:tags r:id="rId12"/>
            </p:custDataLst>
          </p:nvPr>
        </p:nvSpPr>
        <p:spPr>
          <a:xfrm>
            <a:off x="4266674" y="2618535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8" name="ZoneTexte 175"/>
          <p:cNvSpPr txBox="1"/>
          <p:nvPr>
            <p:custDataLst>
              <p:tags r:id="rId13"/>
            </p:custDataLst>
          </p:nvPr>
        </p:nvSpPr>
        <p:spPr>
          <a:xfrm>
            <a:off x="3394379" y="3078043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</a:t>
            </a:r>
            <a:r>
              <a:rPr kumimoji="0" lang="fr-BE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ië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29" name="ZoneTexte 176"/>
          <p:cNvSpPr txBox="1"/>
          <p:nvPr>
            <p:custDataLst>
              <p:tags r:id="rId14"/>
            </p:custDataLst>
          </p:nvPr>
        </p:nvSpPr>
        <p:spPr>
          <a:xfrm>
            <a:off x="3738629" y="2784495"/>
            <a:ext cx="45397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05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Spanje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16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0" name="ZoneTexte 177"/>
          <p:cNvSpPr txBox="1"/>
          <p:nvPr>
            <p:custDataLst>
              <p:tags r:id="rId15"/>
            </p:custDataLst>
          </p:nvPr>
        </p:nvSpPr>
        <p:spPr>
          <a:xfrm>
            <a:off x="4082877" y="3149670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Portugal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1" name="ZoneTexte 178"/>
          <p:cNvSpPr txBox="1"/>
          <p:nvPr>
            <p:custDataLst>
              <p:tags r:id="rId16"/>
            </p:custDataLst>
          </p:nvPr>
        </p:nvSpPr>
        <p:spPr>
          <a:xfrm>
            <a:off x="4489542" y="2237121"/>
            <a:ext cx="45397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050" b="1" kern="0" dirty="0">
                <a:solidFill>
                  <a:srgbClr val="0070C0"/>
                </a:solidFill>
                <a:latin typeface="Century Gothic" panose="020B0502020202020204" pitchFamily="34" charset="0"/>
              </a:rPr>
              <a:t>S</a:t>
            </a:r>
            <a:r>
              <a:rPr kumimoji="0" lang="fr-BE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panje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15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2" name="ZoneTexte 179"/>
          <p:cNvSpPr txBox="1"/>
          <p:nvPr>
            <p:custDataLst>
              <p:tags r:id="rId17"/>
            </p:custDataLst>
          </p:nvPr>
        </p:nvSpPr>
        <p:spPr>
          <a:xfrm>
            <a:off x="4180187" y="2418079"/>
            <a:ext cx="31451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Italië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14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3" name="ZoneTexte 180"/>
          <p:cNvSpPr txBox="1"/>
          <p:nvPr>
            <p:custDataLst>
              <p:tags r:id="rId18"/>
            </p:custDataLst>
          </p:nvPr>
        </p:nvSpPr>
        <p:spPr>
          <a:xfrm>
            <a:off x="4720903" y="2481667"/>
            <a:ext cx="641018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en-US" sz="1050" kern="0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Oostenrijk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4" name="ZoneTexte 181"/>
          <p:cNvSpPr txBox="1"/>
          <p:nvPr>
            <p:custDataLst>
              <p:tags r:id="rId19"/>
            </p:custDataLst>
          </p:nvPr>
        </p:nvSpPr>
        <p:spPr>
          <a:xfrm>
            <a:off x="3548579" y="4034697"/>
            <a:ext cx="548548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Frankrijk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5" name="ZoneTexte 182"/>
          <p:cNvSpPr txBox="1"/>
          <p:nvPr>
            <p:custDataLst>
              <p:tags r:id="rId20"/>
            </p:custDataLst>
          </p:nvPr>
        </p:nvSpPr>
        <p:spPr>
          <a:xfrm>
            <a:off x="3304411" y="4223084"/>
            <a:ext cx="31451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Italië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10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6" name="ZoneTexte 183"/>
          <p:cNvSpPr txBox="1"/>
          <p:nvPr>
            <p:custDataLst>
              <p:tags r:id="rId21"/>
            </p:custDataLst>
          </p:nvPr>
        </p:nvSpPr>
        <p:spPr>
          <a:xfrm>
            <a:off x="3966094" y="4231585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Portugal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7" name="ZoneTexte 184"/>
          <p:cNvSpPr txBox="1"/>
          <p:nvPr>
            <p:custDataLst>
              <p:tags r:id="rId22"/>
            </p:custDataLst>
          </p:nvPr>
        </p:nvSpPr>
        <p:spPr>
          <a:xfrm>
            <a:off x="5212973" y="4059922"/>
            <a:ext cx="45397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05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Spanje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14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8" name="ZoneTexte 185"/>
          <p:cNvSpPr txBox="1"/>
          <p:nvPr>
            <p:custDataLst>
              <p:tags r:id="rId23"/>
            </p:custDataLst>
          </p:nvPr>
        </p:nvSpPr>
        <p:spPr>
          <a:xfrm>
            <a:off x="4476448" y="4368750"/>
            <a:ext cx="808234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Griekenland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39" name="ZoneTexte 186"/>
          <p:cNvSpPr txBox="1"/>
          <p:nvPr>
            <p:custDataLst>
              <p:tags r:id="rId24"/>
            </p:custDataLst>
          </p:nvPr>
        </p:nvSpPr>
        <p:spPr>
          <a:xfrm>
            <a:off x="5543384" y="4246312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Frankrijk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grpSp>
        <p:nvGrpSpPr>
          <p:cNvPr id="240" name="Groupe 10"/>
          <p:cNvGrpSpPr/>
          <p:nvPr/>
        </p:nvGrpSpPr>
        <p:grpSpPr>
          <a:xfrm>
            <a:off x="4904490" y="1320464"/>
            <a:ext cx="1567048" cy="712549"/>
            <a:chOff x="4851922" y="956711"/>
            <a:chExt cx="1567048" cy="712549"/>
          </a:xfrm>
        </p:grpSpPr>
        <p:sp>
          <p:nvSpPr>
            <p:cNvPr id="241" name="Freeform 112"/>
            <p:cNvSpPr>
              <a:spLocks noEditPoints="1"/>
            </p:cNvSpPr>
            <p:nvPr>
              <p:custDataLst>
                <p:tags r:id="rId55"/>
              </p:custDataLst>
            </p:nvPr>
          </p:nvSpPr>
          <p:spPr>
            <a:xfrm>
              <a:off x="5204325" y="1273260"/>
              <a:ext cx="864000" cy="396000"/>
            </a:xfrm>
            <a:custGeom>
              <a:avLst/>
              <a:gdLst/>
              <a:ahLst/>
              <a:cxnLst>
                <a:cxn ang="0">
                  <a:pos x="314" y="211"/>
                </a:cxn>
                <a:cxn ang="0">
                  <a:pos x="334" y="180"/>
                </a:cxn>
                <a:cxn ang="0">
                  <a:pos x="334" y="179"/>
                </a:cxn>
                <a:cxn ang="0">
                  <a:pos x="310" y="104"/>
                </a:cxn>
                <a:cxn ang="0">
                  <a:pos x="239" y="24"/>
                </a:cxn>
                <a:cxn ang="0">
                  <a:pos x="121" y="0"/>
                </a:cxn>
                <a:cxn ang="0">
                  <a:pos x="97" y="74"/>
                </a:cxn>
                <a:cxn ang="0">
                  <a:pos x="0" y="98"/>
                </a:cxn>
                <a:cxn ang="0">
                  <a:pos x="0" y="180"/>
                </a:cxn>
                <a:cxn ang="0">
                  <a:pos x="0" y="191"/>
                </a:cxn>
                <a:cxn ang="0">
                  <a:pos x="261" y="166"/>
                </a:cxn>
                <a:cxn ang="0">
                  <a:pos x="278" y="178"/>
                </a:cxn>
                <a:cxn ang="0">
                  <a:pos x="278" y="183"/>
                </a:cxn>
                <a:cxn ang="0">
                  <a:pos x="284" y="183"/>
                </a:cxn>
                <a:cxn ang="0">
                  <a:pos x="284" y="175"/>
                </a:cxn>
                <a:cxn ang="0">
                  <a:pos x="283" y="164"/>
                </a:cxn>
                <a:cxn ang="0">
                  <a:pos x="274" y="161"/>
                </a:cxn>
                <a:cxn ang="0">
                  <a:pos x="281" y="150"/>
                </a:cxn>
                <a:cxn ang="0">
                  <a:pos x="284" y="143"/>
                </a:cxn>
                <a:cxn ang="0">
                  <a:pos x="283" y="135"/>
                </a:cxn>
                <a:cxn ang="0">
                  <a:pos x="279" y="135"/>
                </a:cxn>
                <a:cxn ang="0">
                  <a:pos x="278" y="146"/>
                </a:cxn>
                <a:cxn ang="0">
                  <a:pos x="261" y="140"/>
                </a:cxn>
                <a:cxn ang="0">
                  <a:pos x="280" y="123"/>
                </a:cxn>
                <a:cxn ang="0">
                  <a:pos x="301" y="141"/>
                </a:cxn>
                <a:cxn ang="0">
                  <a:pos x="294" y="154"/>
                </a:cxn>
                <a:cxn ang="0">
                  <a:pos x="302" y="173"/>
                </a:cxn>
                <a:cxn ang="0">
                  <a:pos x="300" y="186"/>
                </a:cxn>
                <a:cxn ang="0">
                  <a:pos x="281" y="195"/>
                </a:cxn>
                <a:cxn ang="0">
                  <a:pos x="262" y="186"/>
                </a:cxn>
                <a:cxn ang="0">
                  <a:pos x="261" y="172"/>
                </a:cxn>
                <a:cxn ang="0">
                  <a:pos x="142" y="56"/>
                </a:cxn>
                <a:cxn ang="0">
                  <a:pos x="180" y="42"/>
                </a:cxn>
                <a:cxn ang="0">
                  <a:pos x="157" y="133"/>
                </a:cxn>
                <a:cxn ang="0">
                  <a:pos x="157" y="71"/>
                </a:cxn>
                <a:cxn ang="0">
                  <a:pos x="144" y="67"/>
                </a:cxn>
                <a:cxn ang="0">
                  <a:pos x="142" y="56"/>
                </a:cxn>
                <a:cxn ang="0">
                  <a:pos x="54" y="114"/>
                </a:cxn>
                <a:cxn ang="0">
                  <a:pos x="50" y="122"/>
                </a:cxn>
                <a:cxn ang="0">
                  <a:pos x="33" y="129"/>
                </a:cxn>
                <a:cxn ang="0">
                  <a:pos x="34" y="116"/>
                </a:cxn>
                <a:cxn ang="0">
                  <a:pos x="44" y="104"/>
                </a:cxn>
                <a:cxn ang="0">
                  <a:pos x="71" y="108"/>
                </a:cxn>
                <a:cxn ang="0">
                  <a:pos x="73" y="136"/>
                </a:cxn>
                <a:cxn ang="0">
                  <a:pos x="75" y="167"/>
                </a:cxn>
                <a:cxn ang="0">
                  <a:pos x="33" y="180"/>
                </a:cxn>
                <a:cxn ang="0">
                  <a:pos x="55" y="131"/>
                </a:cxn>
                <a:cxn ang="0">
                  <a:pos x="58" y="115"/>
                </a:cxn>
              </a:cxnLst>
              <a:rect l="0" t="0" r="r" b="b"/>
              <a:pathLst>
                <a:path w="334" h="211">
                  <a:moveTo>
                    <a:pt x="20" y="211"/>
                  </a:moveTo>
                  <a:cubicBezTo>
                    <a:pt x="314" y="211"/>
                    <a:pt x="314" y="211"/>
                    <a:pt x="314" y="211"/>
                  </a:cubicBezTo>
                  <a:cubicBezTo>
                    <a:pt x="325" y="211"/>
                    <a:pt x="334" y="202"/>
                    <a:pt x="334" y="191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34" y="128"/>
                    <a:pt x="334" y="128"/>
                    <a:pt x="334" y="128"/>
                  </a:cubicBezTo>
                  <a:cubicBezTo>
                    <a:pt x="334" y="115"/>
                    <a:pt x="323" y="104"/>
                    <a:pt x="310" y="104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9" y="24"/>
                    <a:pt x="239" y="24"/>
                    <a:pt x="239" y="24"/>
                  </a:cubicBezTo>
                  <a:cubicBezTo>
                    <a:pt x="239" y="11"/>
                    <a:pt x="228" y="0"/>
                    <a:pt x="21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8" y="0"/>
                    <a:pt x="97" y="11"/>
                    <a:pt x="97" y="24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11" y="74"/>
                    <a:pt x="0" y="85"/>
                    <a:pt x="0" y="9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0" y="179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2"/>
                    <a:pt x="9" y="211"/>
                    <a:pt x="20" y="211"/>
                  </a:cubicBezTo>
                  <a:close/>
                  <a:moveTo>
                    <a:pt x="261" y="166"/>
                  </a:moveTo>
                  <a:cubicBezTo>
                    <a:pt x="278" y="166"/>
                    <a:pt x="278" y="166"/>
                    <a:pt x="278" y="166"/>
                  </a:cubicBezTo>
                  <a:cubicBezTo>
                    <a:pt x="278" y="178"/>
                    <a:pt x="278" y="178"/>
                    <a:pt x="278" y="178"/>
                  </a:cubicBezTo>
                  <a:cubicBezTo>
                    <a:pt x="278" y="178"/>
                    <a:pt x="278" y="179"/>
                    <a:pt x="278" y="180"/>
                  </a:cubicBezTo>
                  <a:cubicBezTo>
                    <a:pt x="278" y="182"/>
                    <a:pt x="278" y="183"/>
                    <a:pt x="278" y="183"/>
                  </a:cubicBezTo>
                  <a:cubicBezTo>
                    <a:pt x="279" y="184"/>
                    <a:pt x="280" y="185"/>
                    <a:pt x="281" y="185"/>
                  </a:cubicBezTo>
                  <a:cubicBezTo>
                    <a:pt x="282" y="185"/>
                    <a:pt x="283" y="184"/>
                    <a:pt x="284" y="183"/>
                  </a:cubicBezTo>
                  <a:cubicBezTo>
                    <a:pt x="284" y="182"/>
                    <a:pt x="284" y="181"/>
                    <a:pt x="284" y="180"/>
                  </a:cubicBezTo>
                  <a:cubicBezTo>
                    <a:pt x="284" y="178"/>
                    <a:pt x="284" y="177"/>
                    <a:pt x="284" y="175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284" y="167"/>
                    <a:pt x="284" y="165"/>
                    <a:pt x="283" y="164"/>
                  </a:cubicBezTo>
                  <a:cubicBezTo>
                    <a:pt x="283" y="163"/>
                    <a:pt x="282" y="162"/>
                    <a:pt x="281" y="162"/>
                  </a:cubicBezTo>
                  <a:cubicBezTo>
                    <a:pt x="279" y="161"/>
                    <a:pt x="277" y="161"/>
                    <a:pt x="274" y="16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8" y="151"/>
                    <a:pt x="280" y="151"/>
                    <a:pt x="281" y="150"/>
                  </a:cubicBezTo>
                  <a:cubicBezTo>
                    <a:pt x="282" y="150"/>
                    <a:pt x="283" y="149"/>
                    <a:pt x="284" y="148"/>
                  </a:cubicBezTo>
                  <a:cubicBezTo>
                    <a:pt x="284" y="147"/>
                    <a:pt x="284" y="146"/>
                    <a:pt x="284" y="143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4" y="137"/>
                    <a:pt x="284" y="135"/>
                    <a:pt x="283" y="135"/>
                  </a:cubicBezTo>
                  <a:cubicBezTo>
                    <a:pt x="283" y="134"/>
                    <a:pt x="282" y="134"/>
                    <a:pt x="281" y="134"/>
                  </a:cubicBezTo>
                  <a:cubicBezTo>
                    <a:pt x="280" y="134"/>
                    <a:pt x="279" y="134"/>
                    <a:pt x="279" y="135"/>
                  </a:cubicBezTo>
                  <a:cubicBezTo>
                    <a:pt x="278" y="136"/>
                    <a:pt x="278" y="137"/>
                    <a:pt x="278" y="140"/>
                  </a:cubicBezTo>
                  <a:cubicBezTo>
                    <a:pt x="278" y="146"/>
                    <a:pt x="278" y="146"/>
                    <a:pt x="278" y="146"/>
                  </a:cubicBezTo>
                  <a:cubicBezTo>
                    <a:pt x="261" y="146"/>
                    <a:pt x="261" y="146"/>
                    <a:pt x="261" y="146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1" y="133"/>
                    <a:pt x="262" y="129"/>
                    <a:pt x="265" y="126"/>
                  </a:cubicBezTo>
                  <a:cubicBezTo>
                    <a:pt x="268" y="124"/>
                    <a:pt x="273" y="123"/>
                    <a:pt x="280" y="123"/>
                  </a:cubicBezTo>
                  <a:cubicBezTo>
                    <a:pt x="288" y="123"/>
                    <a:pt x="294" y="124"/>
                    <a:pt x="297" y="128"/>
                  </a:cubicBezTo>
                  <a:cubicBezTo>
                    <a:pt x="299" y="131"/>
                    <a:pt x="301" y="135"/>
                    <a:pt x="301" y="141"/>
                  </a:cubicBezTo>
                  <a:cubicBezTo>
                    <a:pt x="301" y="145"/>
                    <a:pt x="300" y="148"/>
                    <a:pt x="299" y="150"/>
                  </a:cubicBezTo>
                  <a:cubicBezTo>
                    <a:pt x="298" y="151"/>
                    <a:pt x="296" y="153"/>
                    <a:pt x="294" y="154"/>
                  </a:cubicBezTo>
                  <a:cubicBezTo>
                    <a:pt x="296" y="155"/>
                    <a:pt x="298" y="157"/>
                    <a:pt x="300" y="159"/>
                  </a:cubicBezTo>
                  <a:cubicBezTo>
                    <a:pt x="301" y="161"/>
                    <a:pt x="302" y="166"/>
                    <a:pt x="302" y="173"/>
                  </a:cubicBezTo>
                  <a:cubicBezTo>
                    <a:pt x="302" y="176"/>
                    <a:pt x="301" y="178"/>
                    <a:pt x="301" y="180"/>
                  </a:cubicBezTo>
                  <a:cubicBezTo>
                    <a:pt x="301" y="182"/>
                    <a:pt x="300" y="184"/>
                    <a:pt x="300" y="186"/>
                  </a:cubicBezTo>
                  <a:cubicBezTo>
                    <a:pt x="298" y="189"/>
                    <a:pt x="296" y="191"/>
                    <a:pt x="293" y="193"/>
                  </a:cubicBezTo>
                  <a:cubicBezTo>
                    <a:pt x="290" y="195"/>
                    <a:pt x="286" y="195"/>
                    <a:pt x="281" y="195"/>
                  </a:cubicBezTo>
                  <a:cubicBezTo>
                    <a:pt x="276" y="195"/>
                    <a:pt x="271" y="194"/>
                    <a:pt x="268" y="193"/>
                  </a:cubicBezTo>
                  <a:cubicBezTo>
                    <a:pt x="265" y="191"/>
                    <a:pt x="263" y="188"/>
                    <a:pt x="262" y="186"/>
                  </a:cubicBezTo>
                  <a:cubicBezTo>
                    <a:pt x="261" y="184"/>
                    <a:pt x="261" y="182"/>
                    <a:pt x="261" y="180"/>
                  </a:cubicBezTo>
                  <a:cubicBezTo>
                    <a:pt x="261" y="177"/>
                    <a:pt x="261" y="175"/>
                    <a:pt x="261" y="172"/>
                  </a:cubicBezTo>
                  <a:lnTo>
                    <a:pt x="261" y="166"/>
                  </a:lnTo>
                  <a:close/>
                  <a:moveTo>
                    <a:pt x="142" y="56"/>
                  </a:moveTo>
                  <a:cubicBezTo>
                    <a:pt x="152" y="54"/>
                    <a:pt x="161" y="49"/>
                    <a:pt x="166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133"/>
                    <a:pt x="180" y="133"/>
                    <a:pt x="180" y="133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77"/>
                    <a:pt x="157" y="73"/>
                    <a:pt x="157" y="71"/>
                  </a:cubicBezTo>
                  <a:cubicBezTo>
                    <a:pt x="156" y="70"/>
                    <a:pt x="155" y="69"/>
                    <a:pt x="154" y="68"/>
                  </a:cubicBezTo>
                  <a:cubicBezTo>
                    <a:pt x="152" y="67"/>
                    <a:pt x="149" y="67"/>
                    <a:pt x="144" y="67"/>
                  </a:cubicBezTo>
                  <a:cubicBezTo>
                    <a:pt x="142" y="67"/>
                    <a:pt x="142" y="67"/>
                    <a:pt x="142" y="67"/>
                  </a:cubicBezTo>
                  <a:lnTo>
                    <a:pt x="142" y="56"/>
                  </a:lnTo>
                  <a:close/>
                  <a:moveTo>
                    <a:pt x="58" y="115"/>
                  </a:moveTo>
                  <a:cubicBezTo>
                    <a:pt x="57" y="114"/>
                    <a:pt x="56" y="114"/>
                    <a:pt x="54" y="114"/>
                  </a:cubicBezTo>
                  <a:cubicBezTo>
                    <a:pt x="53" y="114"/>
                    <a:pt x="52" y="114"/>
                    <a:pt x="51" y="115"/>
                  </a:cubicBezTo>
                  <a:cubicBezTo>
                    <a:pt x="51" y="117"/>
                    <a:pt x="50" y="119"/>
                    <a:pt x="50" y="122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2"/>
                    <a:pt x="33" y="119"/>
                    <a:pt x="34" y="116"/>
                  </a:cubicBezTo>
                  <a:cubicBezTo>
                    <a:pt x="34" y="114"/>
                    <a:pt x="35" y="112"/>
                    <a:pt x="37" y="109"/>
                  </a:cubicBezTo>
                  <a:cubicBezTo>
                    <a:pt x="39" y="107"/>
                    <a:pt x="41" y="105"/>
                    <a:pt x="44" y="104"/>
                  </a:cubicBezTo>
                  <a:cubicBezTo>
                    <a:pt x="47" y="103"/>
                    <a:pt x="50" y="102"/>
                    <a:pt x="54" y="102"/>
                  </a:cubicBezTo>
                  <a:cubicBezTo>
                    <a:pt x="61" y="102"/>
                    <a:pt x="67" y="104"/>
                    <a:pt x="71" y="108"/>
                  </a:cubicBezTo>
                  <a:cubicBezTo>
                    <a:pt x="75" y="111"/>
                    <a:pt x="77" y="116"/>
                    <a:pt x="77" y="122"/>
                  </a:cubicBezTo>
                  <a:cubicBezTo>
                    <a:pt x="77" y="126"/>
                    <a:pt x="76" y="131"/>
                    <a:pt x="73" y="136"/>
                  </a:cubicBezTo>
                  <a:cubicBezTo>
                    <a:pt x="71" y="140"/>
                    <a:pt x="65" y="151"/>
                    <a:pt x="54" y="167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46" y="148"/>
                    <a:pt x="53" y="136"/>
                    <a:pt x="55" y="131"/>
                  </a:cubicBezTo>
                  <a:cubicBezTo>
                    <a:pt x="58" y="126"/>
                    <a:pt x="59" y="123"/>
                    <a:pt x="59" y="120"/>
                  </a:cubicBezTo>
                  <a:cubicBezTo>
                    <a:pt x="59" y="118"/>
                    <a:pt x="58" y="116"/>
                    <a:pt x="58" y="115"/>
                  </a:cubicBezTo>
                  <a:close/>
                </a:path>
              </a:pathLst>
            </a:custGeom>
            <a:solidFill>
              <a:schemeClr val="accent4">
                <a:lumMod val="50000"/>
                <a:alpha val="7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ZoneTexte 188"/>
            <p:cNvSpPr txBox="1"/>
            <p:nvPr>
              <p:custDataLst>
                <p:tags r:id="rId56"/>
              </p:custDataLst>
            </p:nvPr>
          </p:nvSpPr>
          <p:spPr>
            <a:xfrm>
              <a:off x="5362052" y="956711"/>
              <a:ext cx="548548" cy="3231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Frankrijk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34</a:t>
              </a: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  <p:sp>
          <p:nvSpPr>
            <p:cNvPr id="243" name="ZoneTexte 189"/>
            <p:cNvSpPr txBox="1"/>
            <p:nvPr>
              <p:custDataLst>
                <p:tags r:id="rId57"/>
              </p:custDataLst>
            </p:nvPr>
          </p:nvSpPr>
          <p:spPr>
            <a:xfrm>
              <a:off x="4851922" y="1080043"/>
              <a:ext cx="452368" cy="3231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wrap="non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lang="fr-FR" sz="1050" kern="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S</a:t>
              </a:r>
              <a:r>
                <a:rPr kumimoji="0" lang="fr-FR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panje</a:t>
              </a:r>
              <a:endPara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19</a:t>
              </a:r>
              <a:r>
                <a:rPr kumimoji="0" lang="x-non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  <p:sp>
          <p:nvSpPr>
            <p:cNvPr id="244" name="ZoneTexte 190"/>
            <p:cNvSpPr txBox="1"/>
            <p:nvPr>
              <p:custDataLst>
                <p:tags r:id="rId58"/>
              </p:custDataLst>
            </p:nvPr>
          </p:nvSpPr>
          <p:spPr>
            <a:xfrm>
              <a:off x="5841573" y="1141538"/>
              <a:ext cx="577397" cy="3231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Italië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12</a:t>
              </a:r>
              <a:r>
                <a:rPr kumimoji="0" lang="x-non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</p:grpSp>
      <p:cxnSp>
        <p:nvCxnSpPr>
          <p:cNvPr id="245" name="Connecteur droit 191"/>
          <p:cNvCxnSpPr/>
          <p:nvPr>
            <p:custDataLst>
              <p:tags r:id="rId25"/>
            </p:custDataLst>
          </p:nvPr>
        </p:nvCxnSpPr>
        <p:spPr>
          <a:xfrm flipH="1">
            <a:off x="4543063" y="2112101"/>
            <a:ext cx="907742" cy="10402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" name="Freeform 112"/>
          <p:cNvSpPr>
            <a:spLocks noEditPoints="1"/>
          </p:cNvSpPr>
          <p:nvPr>
            <p:custDataLst>
              <p:tags r:id="rId26"/>
            </p:custDataLst>
          </p:nvPr>
        </p:nvSpPr>
        <p:spPr>
          <a:xfrm>
            <a:off x="5226564" y="3532200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7" name="ZoneTexte 193"/>
          <p:cNvSpPr txBox="1"/>
          <p:nvPr>
            <p:custDataLst>
              <p:tags r:id="rId27"/>
            </p:custDataLst>
          </p:nvPr>
        </p:nvSpPr>
        <p:spPr>
          <a:xfrm>
            <a:off x="5497302" y="3179668"/>
            <a:ext cx="322524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Italië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29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48" name="ZoneTexte 194"/>
          <p:cNvSpPr txBox="1"/>
          <p:nvPr>
            <p:custDataLst>
              <p:tags r:id="rId28"/>
            </p:custDataLst>
          </p:nvPr>
        </p:nvSpPr>
        <p:spPr>
          <a:xfrm>
            <a:off x="5019916" y="3367555"/>
            <a:ext cx="465192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en-US" sz="1050" kern="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K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roatië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23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49" name="ZoneTexte 195"/>
          <p:cNvSpPr txBox="1"/>
          <p:nvPr>
            <p:custDataLst>
              <p:tags r:id="rId29"/>
            </p:custDataLst>
          </p:nvPr>
        </p:nvSpPr>
        <p:spPr>
          <a:xfrm>
            <a:off x="5755529" y="3415841"/>
            <a:ext cx="740844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Duitsland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50" name="Freeform 112"/>
          <p:cNvSpPr>
            <a:spLocks noEditPoints="1"/>
          </p:cNvSpPr>
          <p:nvPr>
            <p:custDataLst>
              <p:tags r:id="rId30"/>
            </p:custDataLst>
          </p:nvPr>
        </p:nvSpPr>
        <p:spPr>
          <a:xfrm>
            <a:off x="4184908" y="5102227"/>
            <a:ext cx="864000" cy="396000"/>
          </a:xfrm>
          <a:custGeom>
            <a:avLst/>
            <a:gdLst/>
            <a:ahLst/>
            <a:cxnLst>
              <a:cxn ang="0">
                <a:pos x="314" y="211"/>
              </a:cxn>
              <a:cxn ang="0">
                <a:pos x="334" y="180"/>
              </a:cxn>
              <a:cxn ang="0">
                <a:pos x="334" y="179"/>
              </a:cxn>
              <a:cxn ang="0">
                <a:pos x="310" y="104"/>
              </a:cxn>
              <a:cxn ang="0">
                <a:pos x="239" y="24"/>
              </a:cxn>
              <a:cxn ang="0">
                <a:pos x="121" y="0"/>
              </a:cxn>
              <a:cxn ang="0">
                <a:pos x="97" y="74"/>
              </a:cxn>
              <a:cxn ang="0">
                <a:pos x="0" y="98"/>
              </a:cxn>
              <a:cxn ang="0">
                <a:pos x="0" y="180"/>
              </a:cxn>
              <a:cxn ang="0">
                <a:pos x="0" y="191"/>
              </a:cxn>
              <a:cxn ang="0">
                <a:pos x="261" y="166"/>
              </a:cxn>
              <a:cxn ang="0">
                <a:pos x="278" y="178"/>
              </a:cxn>
              <a:cxn ang="0">
                <a:pos x="278" y="183"/>
              </a:cxn>
              <a:cxn ang="0">
                <a:pos x="284" y="183"/>
              </a:cxn>
              <a:cxn ang="0">
                <a:pos x="284" y="175"/>
              </a:cxn>
              <a:cxn ang="0">
                <a:pos x="283" y="164"/>
              </a:cxn>
              <a:cxn ang="0">
                <a:pos x="274" y="161"/>
              </a:cxn>
              <a:cxn ang="0">
                <a:pos x="281" y="150"/>
              </a:cxn>
              <a:cxn ang="0">
                <a:pos x="284" y="143"/>
              </a:cxn>
              <a:cxn ang="0">
                <a:pos x="283" y="135"/>
              </a:cxn>
              <a:cxn ang="0">
                <a:pos x="279" y="135"/>
              </a:cxn>
              <a:cxn ang="0">
                <a:pos x="278" y="146"/>
              </a:cxn>
              <a:cxn ang="0">
                <a:pos x="261" y="140"/>
              </a:cxn>
              <a:cxn ang="0">
                <a:pos x="280" y="123"/>
              </a:cxn>
              <a:cxn ang="0">
                <a:pos x="301" y="141"/>
              </a:cxn>
              <a:cxn ang="0">
                <a:pos x="294" y="154"/>
              </a:cxn>
              <a:cxn ang="0">
                <a:pos x="302" y="173"/>
              </a:cxn>
              <a:cxn ang="0">
                <a:pos x="300" y="186"/>
              </a:cxn>
              <a:cxn ang="0">
                <a:pos x="281" y="195"/>
              </a:cxn>
              <a:cxn ang="0">
                <a:pos x="262" y="186"/>
              </a:cxn>
              <a:cxn ang="0">
                <a:pos x="261" y="172"/>
              </a:cxn>
              <a:cxn ang="0">
                <a:pos x="142" y="56"/>
              </a:cxn>
              <a:cxn ang="0">
                <a:pos x="180" y="42"/>
              </a:cxn>
              <a:cxn ang="0">
                <a:pos x="157" y="133"/>
              </a:cxn>
              <a:cxn ang="0">
                <a:pos x="157" y="71"/>
              </a:cxn>
              <a:cxn ang="0">
                <a:pos x="144" y="67"/>
              </a:cxn>
              <a:cxn ang="0">
                <a:pos x="142" y="56"/>
              </a:cxn>
              <a:cxn ang="0">
                <a:pos x="54" y="114"/>
              </a:cxn>
              <a:cxn ang="0">
                <a:pos x="50" y="122"/>
              </a:cxn>
              <a:cxn ang="0">
                <a:pos x="33" y="129"/>
              </a:cxn>
              <a:cxn ang="0">
                <a:pos x="34" y="116"/>
              </a:cxn>
              <a:cxn ang="0">
                <a:pos x="44" y="104"/>
              </a:cxn>
              <a:cxn ang="0">
                <a:pos x="71" y="108"/>
              </a:cxn>
              <a:cxn ang="0">
                <a:pos x="73" y="136"/>
              </a:cxn>
              <a:cxn ang="0">
                <a:pos x="75" y="167"/>
              </a:cxn>
              <a:cxn ang="0">
                <a:pos x="33" y="180"/>
              </a:cxn>
              <a:cxn ang="0">
                <a:pos x="55" y="131"/>
              </a:cxn>
              <a:cxn ang="0">
                <a:pos x="58" y="115"/>
              </a:cxn>
            </a:cxnLst>
            <a:rect l="0" t="0" r="r" b="b"/>
            <a:pathLst>
              <a:path w="334" h="211">
                <a:moveTo>
                  <a:pt x="20" y="211"/>
                </a:moveTo>
                <a:cubicBezTo>
                  <a:pt x="314" y="211"/>
                  <a:pt x="314" y="211"/>
                  <a:pt x="314" y="211"/>
                </a:cubicBezTo>
                <a:cubicBezTo>
                  <a:pt x="325" y="211"/>
                  <a:pt x="334" y="202"/>
                  <a:pt x="334" y="191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80"/>
                  <a:pt x="334" y="180"/>
                  <a:pt x="334" y="180"/>
                </a:cubicBezTo>
                <a:cubicBezTo>
                  <a:pt x="334" y="179"/>
                  <a:pt x="334" y="179"/>
                  <a:pt x="334" y="179"/>
                </a:cubicBezTo>
                <a:cubicBezTo>
                  <a:pt x="334" y="128"/>
                  <a:pt x="334" y="128"/>
                  <a:pt x="334" y="128"/>
                </a:cubicBezTo>
                <a:cubicBezTo>
                  <a:pt x="334" y="115"/>
                  <a:pt x="323" y="104"/>
                  <a:pt x="310" y="104"/>
                </a:cubicBezTo>
                <a:cubicBezTo>
                  <a:pt x="239" y="104"/>
                  <a:pt x="239" y="104"/>
                  <a:pt x="239" y="104"/>
                </a:cubicBezTo>
                <a:cubicBezTo>
                  <a:pt x="239" y="24"/>
                  <a:pt x="239" y="24"/>
                  <a:pt x="239" y="24"/>
                </a:cubicBezTo>
                <a:cubicBezTo>
                  <a:pt x="239" y="11"/>
                  <a:pt x="228" y="0"/>
                  <a:pt x="215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8" y="0"/>
                  <a:pt x="97" y="11"/>
                  <a:pt x="97" y="24"/>
                </a:cubicBezTo>
                <a:cubicBezTo>
                  <a:pt x="97" y="74"/>
                  <a:pt x="97" y="74"/>
                  <a:pt x="97" y="74"/>
                </a:cubicBezTo>
                <a:cubicBezTo>
                  <a:pt x="24" y="74"/>
                  <a:pt x="24" y="74"/>
                  <a:pt x="24" y="74"/>
                </a:cubicBezTo>
                <a:cubicBezTo>
                  <a:pt x="11" y="74"/>
                  <a:pt x="0" y="85"/>
                  <a:pt x="0" y="98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79"/>
                  <a:pt x="0" y="179"/>
                  <a:pt x="0" y="180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191"/>
                  <a:pt x="0" y="191"/>
                  <a:pt x="0" y="191"/>
                </a:cubicBezTo>
                <a:cubicBezTo>
                  <a:pt x="0" y="202"/>
                  <a:pt x="9" y="211"/>
                  <a:pt x="20" y="211"/>
                </a:cubicBezTo>
                <a:close/>
                <a:moveTo>
                  <a:pt x="261" y="166"/>
                </a:moveTo>
                <a:cubicBezTo>
                  <a:pt x="278" y="166"/>
                  <a:pt x="278" y="166"/>
                  <a:pt x="278" y="166"/>
                </a:cubicBezTo>
                <a:cubicBezTo>
                  <a:pt x="278" y="178"/>
                  <a:pt x="278" y="178"/>
                  <a:pt x="278" y="178"/>
                </a:cubicBezTo>
                <a:cubicBezTo>
                  <a:pt x="278" y="178"/>
                  <a:pt x="278" y="179"/>
                  <a:pt x="278" y="180"/>
                </a:cubicBezTo>
                <a:cubicBezTo>
                  <a:pt x="278" y="182"/>
                  <a:pt x="278" y="183"/>
                  <a:pt x="278" y="183"/>
                </a:cubicBezTo>
                <a:cubicBezTo>
                  <a:pt x="279" y="184"/>
                  <a:pt x="280" y="185"/>
                  <a:pt x="281" y="185"/>
                </a:cubicBezTo>
                <a:cubicBezTo>
                  <a:pt x="282" y="185"/>
                  <a:pt x="283" y="184"/>
                  <a:pt x="284" y="183"/>
                </a:cubicBezTo>
                <a:cubicBezTo>
                  <a:pt x="284" y="182"/>
                  <a:pt x="284" y="181"/>
                  <a:pt x="284" y="180"/>
                </a:cubicBezTo>
                <a:cubicBezTo>
                  <a:pt x="284" y="178"/>
                  <a:pt x="284" y="177"/>
                  <a:pt x="284" y="175"/>
                </a:cubicBezTo>
                <a:cubicBezTo>
                  <a:pt x="284" y="170"/>
                  <a:pt x="284" y="170"/>
                  <a:pt x="284" y="170"/>
                </a:cubicBezTo>
                <a:cubicBezTo>
                  <a:pt x="284" y="167"/>
                  <a:pt x="284" y="165"/>
                  <a:pt x="283" y="164"/>
                </a:cubicBezTo>
                <a:cubicBezTo>
                  <a:pt x="283" y="163"/>
                  <a:pt x="282" y="162"/>
                  <a:pt x="281" y="162"/>
                </a:cubicBezTo>
                <a:cubicBezTo>
                  <a:pt x="279" y="161"/>
                  <a:pt x="277" y="161"/>
                  <a:pt x="274" y="161"/>
                </a:cubicBezTo>
                <a:cubicBezTo>
                  <a:pt x="274" y="151"/>
                  <a:pt x="274" y="151"/>
                  <a:pt x="274" y="151"/>
                </a:cubicBezTo>
                <a:cubicBezTo>
                  <a:pt x="278" y="151"/>
                  <a:pt x="280" y="151"/>
                  <a:pt x="281" y="150"/>
                </a:cubicBezTo>
                <a:cubicBezTo>
                  <a:pt x="282" y="150"/>
                  <a:pt x="283" y="149"/>
                  <a:pt x="284" y="148"/>
                </a:cubicBezTo>
                <a:cubicBezTo>
                  <a:pt x="284" y="147"/>
                  <a:pt x="284" y="146"/>
                  <a:pt x="284" y="14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284" y="137"/>
                  <a:pt x="284" y="135"/>
                  <a:pt x="283" y="135"/>
                </a:cubicBezTo>
                <a:cubicBezTo>
                  <a:pt x="283" y="134"/>
                  <a:pt x="282" y="134"/>
                  <a:pt x="281" y="134"/>
                </a:cubicBezTo>
                <a:cubicBezTo>
                  <a:pt x="280" y="134"/>
                  <a:pt x="279" y="134"/>
                  <a:pt x="279" y="135"/>
                </a:cubicBezTo>
                <a:cubicBezTo>
                  <a:pt x="278" y="136"/>
                  <a:pt x="278" y="137"/>
                  <a:pt x="278" y="140"/>
                </a:cubicBezTo>
                <a:cubicBezTo>
                  <a:pt x="278" y="146"/>
                  <a:pt x="278" y="146"/>
                  <a:pt x="278" y="146"/>
                </a:cubicBezTo>
                <a:cubicBezTo>
                  <a:pt x="261" y="146"/>
                  <a:pt x="261" y="146"/>
                  <a:pt x="261" y="146"/>
                </a:cubicBezTo>
                <a:cubicBezTo>
                  <a:pt x="261" y="140"/>
                  <a:pt x="261" y="140"/>
                  <a:pt x="261" y="140"/>
                </a:cubicBezTo>
                <a:cubicBezTo>
                  <a:pt x="261" y="133"/>
                  <a:pt x="262" y="129"/>
                  <a:pt x="265" y="126"/>
                </a:cubicBezTo>
                <a:cubicBezTo>
                  <a:pt x="268" y="124"/>
                  <a:pt x="273" y="123"/>
                  <a:pt x="280" y="123"/>
                </a:cubicBezTo>
                <a:cubicBezTo>
                  <a:pt x="288" y="123"/>
                  <a:pt x="294" y="124"/>
                  <a:pt x="297" y="128"/>
                </a:cubicBezTo>
                <a:cubicBezTo>
                  <a:pt x="299" y="131"/>
                  <a:pt x="301" y="135"/>
                  <a:pt x="301" y="141"/>
                </a:cubicBezTo>
                <a:cubicBezTo>
                  <a:pt x="301" y="145"/>
                  <a:pt x="300" y="148"/>
                  <a:pt x="299" y="150"/>
                </a:cubicBezTo>
                <a:cubicBezTo>
                  <a:pt x="298" y="151"/>
                  <a:pt x="296" y="153"/>
                  <a:pt x="294" y="154"/>
                </a:cubicBezTo>
                <a:cubicBezTo>
                  <a:pt x="296" y="155"/>
                  <a:pt x="298" y="157"/>
                  <a:pt x="300" y="159"/>
                </a:cubicBezTo>
                <a:cubicBezTo>
                  <a:pt x="301" y="161"/>
                  <a:pt x="302" y="166"/>
                  <a:pt x="302" y="173"/>
                </a:cubicBezTo>
                <a:cubicBezTo>
                  <a:pt x="302" y="176"/>
                  <a:pt x="301" y="178"/>
                  <a:pt x="301" y="180"/>
                </a:cubicBezTo>
                <a:cubicBezTo>
                  <a:pt x="301" y="182"/>
                  <a:pt x="300" y="184"/>
                  <a:pt x="300" y="186"/>
                </a:cubicBezTo>
                <a:cubicBezTo>
                  <a:pt x="298" y="189"/>
                  <a:pt x="296" y="191"/>
                  <a:pt x="293" y="193"/>
                </a:cubicBezTo>
                <a:cubicBezTo>
                  <a:pt x="290" y="195"/>
                  <a:pt x="286" y="195"/>
                  <a:pt x="281" y="195"/>
                </a:cubicBezTo>
                <a:cubicBezTo>
                  <a:pt x="276" y="195"/>
                  <a:pt x="271" y="194"/>
                  <a:pt x="268" y="193"/>
                </a:cubicBezTo>
                <a:cubicBezTo>
                  <a:pt x="265" y="191"/>
                  <a:pt x="263" y="188"/>
                  <a:pt x="262" y="186"/>
                </a:cubicBezTo>
                <a:cubicBezTo>
                  <a:pt x="261" y="184"/>
                  <a:pt x="261" y="182"/>
                  <a:pt x="261" y="180"/>
                </a:cubicBezTo>
                <a:cubicBezTo>
                  <a:pt x="261" y="177"/>
                  <a:pt x="261" y="175"/>
                  <a:pt x="261" y="172"/>
                </a:cubicBezTo>
                <a:lnTo>
                  <a:pt x="261" y="166"/>
                </a:lnTo>
                <a:close/>
                <a:moveTo>
                  <a:pt x="142" y="56"/>
                </a:moveTo>
                <a:cubicBezTo>
                  <a:pt x="152" y="54"/>
                  <a:pt x="161" y="49"/>
                  <a:pt x="166" y="42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80" y="133"/>
                  <a:pt x="180" y="133"/>
                  <a:pt x="180" y="133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7" y="84"/>
                  <a:pt x="157" y="84"/>
                  <a:pt x="157" y="84"/>
                </a:cubicBezTo>
                <a:cubicBezTo>
                  <a:pt x="157" y="77"/>
                  <a:pt x="157" y="73"/>
                  <a:pt x="157" y="71"/>
                </a:cubicBezTo>
                <a:cubicBezTo>
                  <a:pt x="156" y="70"/>
                  <a:pt x="155" y="69"/>
                  <a:pt x="154" y="68"/>
                </a:cubicBezTo>
                <a:cubicBezTo>
                  <a:pt x="152" y="67"/>
                  <a:pt x="149" y="67"/>
                  <a:pt x="144" y="67"/>
                </a:cubicBezTo>
                <a:cubicBezTo>
                  <a:pt x="142" y="67"/>
                  <a:pt x="142" y="67"/>
                  <a:pt x="142" y="67"/>
                </a:cubicBezTo>
                <a:lnTo>
                  <a:pt x="142" y="56"/>
                </a:lnTo>
                <a:close/>
                <a:moveTo>
                  <a:pt x="58" y="115"/>
                </a:moveTo>
                <a:cubicBezTo>
                  <a:pt x="57" y="114"/>
                  <a:pt x="56" y="114"/>
                  <a:pt x="54" y="114"/>
                </a:cubicBezTo>
                <a:cubicBezTo>
                  <a:pt x="53" y="114"/>
                  <a:pt x="52" y="114"/>
                  <a:pt x="51" y="115"/>
                </a:cubicBezTo>
                <a:cubicBezTo>
                  <a:pt x="51" y="117"/>
                  <a:pt x="50" y="119"/>
                  <a:pt x="50" y="122"/>
                </a:cubicBezTo>
                <a:cubicBezTo>
                  <a:pt x="50" y="129"/>
                  <a:pt x="50" y="129"/>
                  <a:pt x="50" y="129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33" y="122"/>
                  <a:pt x="33" y="119"/>
                  <a:pt x="34" y="116"/>
                </a:cubicBezTo>
                <a:cubicBezTo>
                  <a:pt x="34" y="114"/>
                  <a:pt x="35" y="112"/>
                  <a:pt x="37" y="109"/>
                </a:cubicBezTo>
                <a:cubicBezTo>
                  <a:pt x="39" y="107"/>
                  <a:pt x="41" y="105"/>
                  <a:pt x="44" y="104"/>
                </a:cubicBezTo>
                <a:cubicBezTo>
                  <a:pt x="47" y="103"/>
                  <a:pt x="50" y="102"/>
                  <a:pt x="54" y="102"/>
                </a:cubicBezTo>
                <a:cubicBezTo>
                  <a:pt x="61" y="102"/>
                  <a:pt x="67" y="104"/>
                  <a:pt x="71" y="108"/>
                </a:cubicBezTo>
                <a:cubicBezTo>
                  <a:pt x="75" y="111"/>
                  <a:pt x="77" y="116"/>
                  <a:pt x="77" y="122"/>
                </a:cubicBezTo>
                <a:cubicBezTo>
                  <a:pt x="77" y="126"/>
                  <a:pt x="76" y="131"/>
                  <a:pt x="73" y="136"/>
                </a:cubicBezTo>
                <a:cubicBezTo>
                  <a:pt x="71" y="140"/>
                  <a:pt x="65" y="151"/>
                  <a:pt x="54" y="167"/>
                </a:cubicBezTo>
                <a:cubicBezTo>
                  <a:pt x="75" y="167"/>
                  <a:pt x="75" y="167"/>
                  <a:pt x="75" y="167"/>
                </a:cubicBezTo>
                <a:cubicBezTo>
                  <a:pt x="75" y="180"/>
                  <a:pt x="75" y="180"/>
                  <a:pt x="75" y="180"/>
                </a:cubicBezTo>
                <a:cubicBezTo>
                  <a:pt x="33" y="180"/>
                  <a:pt x="33" y="180"/>
                  <a:pt x="33" y="180"/>
                </a:cubicBezTo>
                <a:cubicBezTo>
                  <a:pt x="33" y="169"/>
                  <a:pt x="33" y="169"/>
                  <a:pt x="33" y="169"/>
                </a:cubicBezTo>
                <a:cubicBezTo>
                  <a:pt x="46" y="148"/>
                  <a:pt x="53" y="136"/>
                  <a:pt x="55" y="131"/>
                </a:cubicBezTo>
                <a:cubicBezTo>
                  <a:pt x="58" y="126"/>
                  <a:pt x="59" y="123"/>
                  <a:pt x="59" y="120"/>
                </a:cubicBezTo>
                <a:cubicBezTo>
                  <a:pt x="59" y="118"/>
                  <a:pt x="58" y="116"/>
                  <a:pt x="58" y="115"/>
                </a:cubicBezTo>
                <a:close/>
              </a:path>
            </a:pathLst>
          </a:custGeom>
          <a:solidFill>
            <a:schemeClr val="accent4">
              <a:lumMod val="50000"/>
              <a:alpha val="7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1" name="ZoneTexte 200"/>
          <p:cNvSpPr txBox="1"/>
          <p:nvPr>
            <p:custDataLst>
              <p:tags r:id="rId31"/>
            </p:custDataLst>
          </p:nvPr>
        </p:nvSpPr>
        <p:spPr>
          <a:xfrm>
            <a:off x="4455646" y="4785678"/>
            <a:ext cx="322524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Italië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25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52" name="ZoneTexte 201"/>
          <p:cNvSpPr txBox="1"/>
          <p:nvPr>
            <p:custDataLst>
              <p:tags r:id="rId32"/>
            </p:custDataLst>
          </p:nvPr>
        </p:nvSpPr>
        <p:spPr>
          <a:xfrm>
            <a:off x="3998015" y="4918690"/>
            <a:ext cx="452368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FR" sz="1050" kern="0" dirty="0" err="1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Spanje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19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53" name="ZoneTexte 202"/>
          <p:cNvSpPr txBox="1"/>
          <p:nvPr>
            <p:custDataLst>
              <p:tags r:id="rId33"/>
            </p:custDataLst>
          </p:nvPr>
        </p:nvSpPr>
        <p:spPr>
          <a:xfrm>
            <a:off x="4677360" y="4980313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Frankrijk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18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cxnSp>
        <p:nvCxnSpPr>
          <p:cNvPr id="254" name="Connecteur droit 203"/>
          <p:cNvCxnSpPr>
            <a:stCxn id="251" idx="0"/>
          </p:cNvCxnSpPr>
          <p:nvPr>
            <p:custDataLst>
              <p:tags r:id="rId34"/>
            </p:custDataLst>
          </p:nvPr>
        </p:nvCxnSpPr>
        <p:spPr>
          <a:xfrm flipV="1">
            <a:off x="4616908" y="3752120"/>
            <a:ext cx="138483" cy="1033558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5" name="ZoneTexte 208"/>
          <p:cNvSpPr txBox="1"/>
          <p:nvPr>
            <p:custDataLst>
              <p:tags r:id="rId35"/>
            </p:custDataLst>
          </p:nvPr>
        </p:nvSpPr>
        <p:spPr>
          <a:xfrm>
            <a:off x="375838" y="1767361"/>
            <a:ext cx="54374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Canada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56" name="ZoneTexte 209"/>
          <p:cNvSpPr txBox="1"/>
          <p:nvPr>
            <p:custDataLst>
              <p:tags r:id="rId36"/>
            </p:custDataLst>
          </p:nvPr>
        </p:nvSpPr>
        <p:spPr>
          <a:xfrm>
            <a:off x="31368" y="1910430"/>
            <a:ext cx="482825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Mexico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57" name="ZoneTexte 210"/>
          <p:cNvSpPr txBox="1"/>
          <p:nvPr>
            <p:custDataLst>
              <p:tags r:id="rId37"/>
            </p:custDataLst>
          </p:nvPr>
        </p:nvSpPr>
        <p:spPr>
          <a:xfrm>
            <a:off x="722765" y="1952985"/>
            <a:ext cx="7714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Italië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grpSp>
        <p:nvGrpSpPr>
          <p:cNvPr id="258" name="Groupe 11"/>
          <p:cNvGrpSpPr/>
          <p:nvPr/>
        </p:nvGrpSpPr>
        <p:grpSpPr>
          <a:xfrm>
            <a:off x="1067548" y="3249433"/>
            <a:ext cx="1181734" cy="830373"/>
            <a:chOff x="1591044" y="2837655"/>
            <a:chExt cx="1181734" cy="830373"/>
          </a:xfrm>
        </p:grpSpPr>
        <p:sp>
          <p:nvSpPr>
            <p:cNvPr id="259" name="Freeform 112"/>
            <p:cNvSpPr>
              <a:spLocks noEditPoints="1"/>
            </p:cNvSpPr>
            <p:nvPr>
              <p:custDataLst>
                <p:tags r:id="rId51"/>
              </p:custDataLst>
            </p:nvPr>
          </p:nvSpPr>
          <p:spPr>
            <a:xfrm>
              <a:off x="1617859" y="3205716"/>
              <a:ext cx="980717" cy="462312"/>
            </a:xfrm>
            <a:custGeom>
              <a:avLst/>
              <a:gdLst/>
              <a:ahLst/>
              <a:cxnLst>
                <a:cxn ang="0">
                  <a:pos x="314" y="211"/>
                </a:cxn>
                <a:cxn ang="0">
                  <a:pos x="334" y="180"/>
                </a:cxn>
                <a:cxn ang="0">
                  <a:pos x="334" y="179"/>
                </a:cxn>
                <a:cxn ang="0">
                  <a:pos x="310" y="104"/>
                </a:cxn>
                <a:cxn ang="0">
                  <a:pos x="239" y="24"/>
                </a:cxn>
                <a:cxn ang="0">
                  <a:pos x="121" y="0"/>
                </a:cxn>
                <a:cxn ang="0">
                  <a:pos x="97" y="74"/>
                </a:cxn>
                <a:cxn ang="0">
                  <a:pos x="0" y="98"/>
                </a:cxn>
                <a:cxn ang="0">
                  <a:pos x="0" y="180"/>
                </a:cxn>
                <a:cxn ang="0">
                  <a:pos x="0" y="191"/>
                </a:cxn>
                <a:cxn ang="0">
                  <a:pos x="261" y="166"/>
                </a:cxn>
                <a:cxn ang="0">
                  <a:pos x="278" y="178"/>
                </a:cxn>
                <a:cxn ang="0">
                  <a:pos x="278" y="183"/>
                </a:cxn>
                <a:cxn ang="0">
                  <a:pos x="284" y="183"/>
                </a:cxn>
                <a:cxn ang="0">
                  <a:pos x="284" y="175"/>
                </a:cxn>
                <a:cxn ang="0">
                  <a:pos x="283" y="164"/>
                </a:cxn>
                <a:cxn ang="0">
                  <a:pos x="274" y="161"/>
                </a:cxn>
                <a:cxn ang="0">
                  <a:pos x="281" y="150"/>
                </a:cxn>
                <a:cxn ang="0">
                  <a:pos x="284" y="143"/>
                </a:cxn>
                <a:cxn ang="0">
                  <a:pos x="283" y="135"/>
                </a:cxn>
                <a:cxn ang="0">
                  <a:pos x="279" y="135"/>
                </a:cxn>
                <a:cxn ang="0">
                  <a:pos x="278" y="146"/>
                </a:cxn>
                <a:cxn ang="0">
                  <a:pos x="261" y="140"/>
                </a:cxn>
                <a:cxn ang="0">
                  <a:pos x="280" y="123"/>
                </a:cxn>
                <a:cxn ang="0">
                  <a:pos x="301" y="141"/>
                </a:cxn>
                <a:cxn ang="0">
                  <a:pos x="294" y="154"/>
                </a:cxn>
                <a:cxn ang="0">
                  <a:pos x="302" y="173"/>
                </a:cxn>
                <a:cxn ang="0">
                  <a:pos x="300" y="186"/>
                </a:cxn>
                <a:cxn ang="0">
                  <a:pos x="281" y="195"/>
                </a:cxn>
                <a:cxn ang="0">
                  <a:pos x="262" y="186"/>
                </a:cxn>
                <a:cxn ang="0">
                  <a:pos x="261" y="172"/>
                </a:cxn>
                <a:cxn ang="0">
                  <a:pos x="142" y="56"/>
                </a:cxn>
                <a:cxn ang="0">
                  <a:pos x="180" y="42"/>
                </a:cxn>
                <a:cxn ang="0">
                  <a:pos x="157" y="133"/>
                </a:cxn>
                <a:cxn ang="0">
                  <a:pos x="157" y="71"/>
                </a:cxn>
                <a:cxn ang="0">
                  <a:pos x="144" y="67"/>
                </a:cxn>
                <a:cxn ang="0">
                  <a:pos x="142" y="56"/>
                </a:cxn>
                <a:cxn ang="0">
                  <a:pos x="54" y="114"/>
                </a:cxn>
                <a:cxn ang="0">
                  <a:pos x="50" y="122"/>
                </a:cxn>
                <a:cxn ang="0">
                  <a:pos x="33" y="129"/>
                </a:cxn>
                <a:cxn ang="0">
                  <a:pos x="34" y="116"/>
                </a:cxn>
                <a:cxn ang="0">
                  <a:pos x="44" y="104"/>
                </a:cxn>
                <a:cxn ang="0">
                  <a:pos x="71" y="108"/>
                </a:cxn>
                <a:cxn ang="0">
                  <a:pos x="73" y="136"/>
                </a:cxn>
                <a:cxn ang="0">
                  <a:pos x="75" y="167"/>
                </a:cxn>
                <a:cxn ang="0">
                  <a:pos x="33" y="180"/>
                </a:cxn>
                <a:cxn ang="0">
                  <a:pos x="55" y="131"/>
                </a:cxn>
                <a:cxn ang="0">
                  <a:pos x="58" y="115"/>
                </a:cxn>
              </a:cxnLst>
              <a:rect l="0" t="0" r="r" b="b"/>
              <a:pathLst>
                <a:path w="334" h="211">
                  <a:moveTo>
                    <a:pt x="20" y="211"/>
                  </a:moveTo>
                  <a:cubicBezTo>
                    <a:pt x="314" y="211"/>
                    <a:pt x="314" y="211"/>
                    <a:pt x="314" y="211"/>
                  </a:cubicBezTo>
                  <a:cubicBezTo>
                    <a:pt x="325" y="211"/>
                    <a:pt x="334" y="202"/>
                    <a:pt x="334" y="191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34" y="128"/>
                    <a:pt x="334" y="128"/>
                    <a:pt x="334" y="128"/>
                  </a:cubicBezTo>
                  <a:cubicBezTo>
                    <a:pt x="334" y="115"/>
                    <a:pt x="323" y="104"/>
                    <a:pt x="310" y="104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9" y="24"/>
                    <a:pt x="239" y="24"/>
                    <a:pt x="239" y="24"/>
                  </a:cubicBezTo>
                  <a:cubicBezTo>
                    <a:pt x="239" y="11"/>
                    <a:pt x="228" y="0"/>
                    <a:pt x="21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8" y="0"/>
                    <a:pt x="97" y="11"/>
                    <a:pt x="97" y="24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11" y="74"/>
                    <a:pt x="0" y="85"/>
                    <a:pt x="0" y="9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0" y="179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2"/>
                    <a:pt x="9" y="211"/>
                    <a:pt x="20" y="211"/>
                  </a:cubicBezTo>
                  <a:close/>
                  <a:moveTo>
                    <a:pt x="261" y="166"/>
                  </a:moveTo>
                  <a:cubicBezTo>
                    <a:pt x="278" y="166"/>
                    <a:pt x="278" y="166"/>
                    <a:pt x="278" y="166"/>
                  </a:cubicBezTo>
                  <a:cubicBezTo>
                    <a:pt x="278" y="178"/>
                    <a:pt x="278" y="178"/>
                    <a:pt x="278" y="178"/>
                  </a:cubicBezTo>
                  <a:cubicBezTo>
                    <a:pt x="278" y="178"/>
                    <a:pt x="278" y="179"/>
                    <a:pt x="278" y="180"/>
                  </a:cubicBezTo>
                  <a:cubicBezTo>
                    <a:pt x="278" y="182"/>
                    <a:pt x="278" y="183"/>
                    <a:pt x="278" y="183"/>
                  </a:cubicBezTo>
                  <a:cubicBezTo>
                    <a:pt x="279" y="184"/>
                    <a:pt x="280" y="185"/>
                    <a:pt x="281" y="185"/>
                  </a:cubicBezTo>
                  <a:cubicBezTo>
                    <a:pt x="282" y="185"/>
                    <a:pt x="283" y="184"/>
                    <a:pt x="284" y="183"/>
                  </a:cubicBezTo>
                  <a:cubicBezTo>
                    <a:pt x="284" y="182"/>
                    <a:pt x="284" y="181"/>
                    <a:pt x="284" y="180"/>
                  </a:cubicBezTo>
                  <a:cubicBezTo>
                    <a:pt x="284" y="178"/>
                    <a:pt x="284" y="177"/>
                    <a:pt x="284" y="175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284" y="167"/>
                    <a:pt x="284" y="165"/>
                    <a:pt x="283" y="164"/>
                  </a:cubicBezTo>
                  <a:cubicBezTo>
                    <a:pt x="283" y="163"/>
                    <a:pt x="282" y="162"/>
                    <a:pt x="281" y="162"/>
                  </a:cubicBezTo>
                  <a:cubicBezTo>
                    <a:pt x="279" y="161"/>
                    <a:pt x="277" y="161"/>
                    <a:pt x="274" y="16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8" y="151"/>
                    <a:pt x="280" y="151"/>
                    <a:pt x="281" y="150"/>
                  </a:cubicBezTo>
                  <a:cubicBezTo>
                    <a:pt x="282" y="150"/>
                    <a:pt x="283" y="149"/>
                    <a:pt x="284" y="148"/>
                  </a:cubicBezTo>
                  <a:cubicBezTo>
                    <a:pt x="284" y="147"/>
                    <a:pt x="284" y="146"/>
                    <a:pt x="284" y="143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4" y="137"/>
                    <a:pt x="284" y="135"/>
                    <a:pt x="283" y="135"/>
                  </a:cubicBezTo>
                  <a:cubicBezTo>
                    <a:pt x="283" y="134"/>
                    <a:pt x="282" y="134"/>
                    <a:pt x="281" y="134"/>
                  </a:cubicBezTo>
                  <a:cubicBezTo>
                    <a:pt x="280" y="134"/>
                    <a:pt x="279" y="134"/>
                    <a:pt x="279" y="135"/>
                  </a:cubicBezTo>
                  <a:cubicBezTo>
                    <a:pt x="278" y="136"/>
                    <a:pt x="278" y="137"/>
                    <a:pt x="278" y="140"/>
                  </a:cubicBezTo>
                  <a:cubicBezTo>
                    <a:pt x="278" y="146"/>
                    <a:pt x="278" y="146"/>
                    <a:pt x="278" y="146"/>
                  </a:cubicBezTo>
                  <a:cubicBezTo>
                    <a:pt x="261" y="146"/>
                    <a:pt x="261" y="146"/>
                    <a:pt x="261" y="146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1" y="133"/>
                    <a:pt x="262" y="129"/>
                    <a:pt x="265" y="126"/>
                  </a:cubicBezTo>
                  <a:cubicBezTo>
                    <a:pt x="268" y="124"/>
                    <a:pt x="273" y="123"/>
                    <a:pt x="280" y="123"/>
                  </a:cubicBezTo>
                  <a:cubicBezTo>
                    <a:pt x="288" y="123"/>
                    <a:pt x="294" y="124"/>
                    <a:pt x="297" y="128"/>
                  </a:cubicBezTo>
                  <a:cubicBezTo>
                    <a:pt x="299" y="131"/>
                    <a:pt x="301" y="135"/>
                    <a:pt x="301" y="141"/>
                  </a:cubicBezTo>
                  <a:cubicBezTo>
                    <a:pt x="301" y="145"/>
                    <a:pt x="300" y="148"/>
                    <a:pt x="299" y="150"/>
                  </a:cubicBezTo>
                  <a:cubicBezTo>
                    <a:pt x="298" y="151"/>
                    <a:pt x="296" y="153"/>
                    <a:pt x="294" y="154"/>
                  </a:cubicBezTo>
                  <a:cubicBezTo>
                    <a:pt x="296" y="155"/>
                    <a:pt x="298" y="157"/>
                    <a:pt x="300" y="159"/>
                  </a:cubicBezTo>
                  <a:cubicBezTo>
                    <a:pt x="301" y="161"/>
                    <a:pt x="302" y="166"/>
                    <a:pt x="302" y="173"/>
                  </a:cubicBezTo>
                  <a:cubicBezTo>
                    <a:pt x="302" y="176"/>
                    <a:pt x="301" y="178"/>
                    <a:pt x="301" y="180"/>
                  </a:cubicBezTo>
                  <a:cubicBezTo>
                    <a:pt x="301" y="182"/>
                    <a:pt x="300" y="184"/>
                    <a:pt x="300" y="186"/>
                  </a:cubicBezTo>
                  <a:cubicBezTo>
                    <a:pt x="298" y="189"/>
                    <a:pt x="296" y="191"/>
                    <a:pt x="293" y="193"/>
                  </a:cubicBezTo>
                  <a:cubicBezTo>
                    <a:pt x="290" y="195"/>
                    <a:pt x="286" y="195"/>
                    <a:pt x="281" y="195"/>
                  </a:cubicBezTo>
                  <a:cubicBezTo>
                    <a:pt x="276" y="195"/>
                    <a:pt x="271" y="194"/>
                    <a:pt x="268" y="193"/>
                  </a:cubicBezTo>
                  <a:cubicBezTo>
                    <a:pt x="265" y="191"/>
                    <a:pt x="263" y="188"/>
                    <a:pt x="262" y="186"/>
                  </a:cubicBezTo>
                  <a:cubicBezTo>
                    <a:pt x="261" y="184"/>
                    <a:pt x="261" y="182"/>
                    <a:pt x="261" y="180"/>
                  </a:cubicBezTo>
                  <a:cubicBezTo>
                    <a:pt x="261" y="177"/>
                    <a:pt x="261" y="175"/>
                    <a:pt x="261" y="172"/>
                  </a:cubicBezTo>
                  <a:lnTo>
                    <a:pt x="261" y="166"/>
                  </a:lnTo>
                  <a:close/>
                  <a:moveTo>
                    <a:pt x="142" y="56"/>
                  </a:moveTo>
                  <a:cubicBezTo>
                    <a:pt x="152" y="54"/>
                    <a:pt x="161" y="49"/>
                    <a:pt x="166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133"/>
                    <a:pt x="180" y="133"/>
                    <a:pt x="180" y="133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77"/>
                    <a:pt x="157" y="73"/>
                    <a:pt x="157" y="71"/>
                  </a:cubicBezTo>
                  <a:cubicBezTo>
                    <a:pt x="156" y="70"/>
                    <a:pt x="155" y="69"/>
                    <a:pt x="154" y="68"/>
                  </a:cubicBezTo>
                  <a:cubicBezTo>
                    <a:pt x="152" y="67"/>
                    <a:pt x="149" y="67"/>
                    <a:pt x="144" y="67"/>
                  </a:cubicBezTo>
                  <a:cubicBezTo>
                    <a:pt x="142" y="67"/>
                    <a:pt x="142" y="67"/>
                    <a:pt x="142" y="67"/>
                  </a:cubicBezTo>
                  <a:lnTo>
                    <a:pt x="142" y="56"/>
                  </a:lnTo>
                  <a:close/>
                  <a:moveTo>
                    <a:pt x="58" y="115"/>
                  </a:moveTo>
                  <a:cubicBezTo>
                    <a:pt x="57" y="114"/>
                    <a:pt x="56" y="114"/>
                    <a:pt x="54" y="114"/>
                  </a:cubicBezTo>
                  <a:cubicBezTo>
                    <a:pt x="53" y="114"/>
                    <a:pt x="52" y="114"/>
                    <a:pt x="51" y="115"/>
                  </a:cubicBezTo>
                  <a:cubicBezTo>
                    <a:pt x="51" y="117"/>
                    <a:pt x="50" y="119"/>
                    <a:pt x="50" y="122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2"/>
                    <a:pt x="33" y="119"/>
                    <a:pt x="34" y="116"/>
                  </a:cubicBezTo>
                  <a:cubicBezTo>
                    <a:pt x="34" y="114"/>
                    <a:pt x="35" y="112"/>
                    <a:pt x="37" y="109"/>
                  </a:cubicBezTo>
                  <a:cubicBezTo>
                    <a:pt x="39" y="107"/>
                    <a:pt x="41" y="105"/>
                    <a:pt x="44" y="104"/>
                  </a:cubicBezTo>
                  <a:cubicBezTo>
                    <a:pt x="47" y="103"/>
                    <a:pt x="50" y="102"/>
                    <a:pt x="54" y="102"/>
                  </a:cubicBezTo>
                  <a:cubicBezTo>
                    <a:pt x="61" y="102"/>
                    <a:pt x="67" y="104"/>
                    <a:pt x="71" y="108"/>
                  </a:cubicBezTo>
                  <a:cubicBezTo>
                    <a:pt x="75" y="111"/>
                    <a:pt x="77" y="116"/>
                    <a:pt x="77" y="122"/>
                  </a:cubicBezTo>
                  <a:cubicBezTo>
                    <a:pt x="77" y="126"/>
                    <a:pt x="76" y="131"/>
                    <a:pt x="73" y="136"/>
                  </a:cubicBezTo>
                  <a:cubicBezTo>
                    <a:pt x="71" y="140"/>
                    <a:pt x="65" y="151"/>
                    <a:pt x="54" y="167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46" y="148"/>
                    <a:pt x="53" y="136"/>
                    <a:pt x="55" y="131"/>
                  </a:cubicBezTo>
                  <a:cubicBezTo>
                    <a:pt x="58" y="126"/>
                    <a:pt x="59" y="123"/>
                    <a:pt x="59" y="120"/>
                  </a:cubicBezTo>
                  <a:cubicBezTo>
                    <a:pt x="59" y="118"/>
                    <a:pt x="58" y="116"/>
                    <a:pt x="58" y="115"/>
                  </a:cubicBezTo>
                  <a:close/>
                </a:path>
              </a:pathLst>
            </a:custGeom>
            <a:solidFill>
              <a:schemeClr val="accent4">
                <a:lumMod val="50000"/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ZoneTexte 211"/>
            <p:cNvSpPr txBox="1"/>
            <p:nvPr>
              <p:custDataLst>
                <p:tags r:id="rId52"/>
              </p:custDataLst>
            </p:nvPr>
          </p:nvSpPr>
          <p:spPr>
            <a:xfrm>
              <a:off x="1826209" y="2837655"/>
              <a:ext cx="673582" cy="3231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Argentinië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11</a:t>
              </a: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  <p:sp>
          <p:nvSpPr>
            <p:cNvPr id="261" name="ZoneTexte 212"/>
            <p:cNvSpPr txBox="1"/>
            <p:nvPr>
              <p:custDataLst>
                <p:tags r:id="rId53"/>
              </p:custDataLst>
            </p:nvPr>
          </p:nvSpPr>
          <p:spPr>
            <a:xfrm>
              <a:off x="1591044" y="2979396"/>
              <a:ext cx="314510" cy="3231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Italië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6</a:t>
              </a:r>
              <a:r>
                <a:rPr kumimoji="0" lang="x-none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  <p:sp>
          <p:nvSpPr>
            <p:cNvPr id="262" name="ZoneTexte 213"/>
            <p:cNvSpPr txBox="1"/>
            <p:nvPr>
              <p:custDataLst>
                <p:tags r:id="rId54"/>
              </p:custDataLst>
            </p:nvPr>
          </p:nvSpPr>
          <p:spPr>
            <a:xfrm>
              <a:off x="2195381" y="3042984"/>
              <a:ext cx="577397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Chili</a:t>
              </a:r>
              <a:endPara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5</a:t>
              </a:r>
              <a:r>
                <a:rPr kumimoji="0" lang="x-none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</p:grpSp>
      <p:sp>
        <p:nvSpPr>
          <p:cNvPr id="263" name="ZoneTexte 215"/>
          <p:cNvSpPr txBox="1"/>
          <p:nvPr>
            <p:custDataLst>
              <p:tags r:id="rId38"/>
            </p:custDataLst>
          </p:nvPr>
        </p:nvSpPr>
        <p:spPr>
          <a:xfrm>
            <a:off x="5711697" y="2304626"/>
            <a:ext cx="453970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lang="fr-BE" sz="1050" b="1" kern="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Spanje</a:t>
            </a:r>
            <a:endParaRPr kumimoji="0" lang="x-none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64" name="ZoneTexte 216"/>
          <p:cNvSpPr txBox="1"/>
          <p:nvPr>
            <p:custDataLst>
              <p:tags r:id="rId39"/>
            </p:custDataLst>
          </p:nvPr>
        </p:nvSpPr>
        <p:spPr>
          <a:xfrm>
            <a:off x="5392426" y="2446367"/>
            <a:ext cx="314509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Italië</a:t>
            </a:r>
            <a:endParaRPr lang="en-US" sz="1050" kern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65" name="ZoneTexte 217"/>
          <p:cNvSpPr txBox="1"/>
          <p:nvPr>
            <p:custDataLst>
              <p:tags r:id="rId40"/>
            </p:custDataLst>
          </p:nvPr>
        </p:nvSpPr>
        <p:spPr>
          <a:xfrm>
            <a:off x="5996762" y="2509955"/>
            <a:ext cx="864351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Griekenland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grpSp>
        <p:nvGrpSpPr>
          <p:cNvPr id="266" name="Groupe 219"/>
          <p:cNvGrpSpPr/>
          <p:nvPr/>
        </p:nvGrpSpPr>
        <p:grpSpPr>
          <a:xfrm>
            <a:off x="2381529" y="3336150"/>
            <a:ext cx="1181733" cy="867452"/>
            <a:chOff x="1591045" y="2800576"/>
            <a:chExt cx="1181733" cy="867452"/>
          </a:xfrm>
        </p:grpSpPr>
        <p:sp>
          <p:nvSpPr>
            <p:cNvPr id="267" name="Freeform 112"/>
            <p:cNvSpPr>
              <a:spLocks noEditPoints="1"/>
            </p:cNvSpPr>
            <p:nvPr>
              <p:custDataLst>
                <p:tags r:id="rId47"/>
              </p:custDataLst>
            </p:nvPr>
          </p:nvSpPr>
          <p:spPr>
            <a:xfrm>
              <a:off x="1617859" y="3205716"/>
              <a:ext cx="980717" cy="462312"/>
            </a:xfrm>
            <a:custGeom>
              <a:avLst/>
              <a:gdLst/>
              <a:ahLst/>
              <a:cxnLst>
                <a:cxn ang="0">
                  <a:pos x="314" y="211"/>
                </a:cxn>
                <a:cxn ang="0">
                  <a:pos x="334" y="180"/>
                </a:cxn>
                <a:cxn ang="0">
                  <a:pos x="334" y="179"/>
                </a:cxn>
                <a:cxn ang="0">
                  <a:pos x="310" y="104"/>
                </a:cxn>
                <a:cxn ang="0">
                  <a:pos x="239" y="24"/>
                </a:cxn>
                <a:cxn ang="0">
                  <a:pos x="121" y="0"/>
                </a:cxn>
                <a:cxn ang="0">
                  <a:pos x="97" y="74"/>
                </a:cxn>
                <a:cxn ang="0">
                  <a:pos x="0" y="98"/>
                </a:cxn>
                <a:cxn ang="0">
                  <a:pos x="0" y="180"/>
                </a:cxn>
                <a:cxn ang="0">
                  <a:pos x="0" y="191"/>
                </a:cxn>
                <a:cxn ang="0">
                  <a:pos x="261" y="166"/>
                </a:cxn>
                <a:cxn ang="0">
                  <a:pos x="278" y="178"/>
                </a:cxn>
                <a:cxn ang="0">
                  <a:pos x="278" y="183"/>
                </a:cxn>
                <a:cxn ang="0">
                  <a:pos x="284" y="183"/>
                </a:cxn>
                <a:cxn ang="0">
                  <a:pos x="284" y="175"/>
                </a:cxn>
                <a:cxn ang="0">
                  <a:pos x="283" y="164"/>
                </a:cxn>
                <a:cxn ang="0">
                  <a:pos x="274" y="161"/>
                </a:cxn>
                <a:cxn ang="0">
                  <a:pos x="281" y="150"/>
                </a:cxn>
                <a:cxn ang="0">
                  <a:pos x="284" y="143"/>
                </a:cxn>
                <a:cxn ang="0">
                  <a:pos x="283" y="135"/>
                </a:cxn>
                <a:cxn ang="0">
                  <a:pos x="279" y="135"/>
                </a:cxn>
                <a:cxn ang="0">
                  <a:pos x="278" y="146"/>
                </a:cxn>
                <a:cxn ang="0">
                  <a:pos x="261" y="140"/>
                </a:cxn>
                <a:cxn ang="0">
                  <a:pos x="280" y="123"/>
                </a:cxn>
                <a:cxn ang="0">
                  <a:pos x="301" y="141"/>
                </a:cxn>
                <a:cxn ang="0">
                  <a:pos x="294" y="154"/>
                </a:cxn>
                <a:cxn ang="0">
                  <a:pos x="302" y="173"/>
                </a:cxn>
                <a:cxn ang="0">
                  <a:pos x="300" y="186"/>
                </a:cxn>
                <a:cxn ang="0">
                  <a:pos x="281" y="195"/>
                </a:cxn>
                <a:cxn ang="0">
                  <a:pos x="262" y="186"/>
                </a:cxn>
                <a:cxn ang="0">
                  <a:pos x="261" y="172"/>
                </a:cxn>
                <a:cxn ang="0">
                  <a:pos x="142" y="56"/>
                </a:cxn>
                <a:cxn ang="0">
                  <a:pos x="180" y="42"/>
                </a:cxn>
                <a:cxn ang="0">
                  <a:pos x="157" y="133"/>
                </a:cxn>
                <a:cxn ang="0">
                  <a:pos x="157" y="71"/>
                </a:cxn>
                <a:cxn ang="0">
                  <a:pos x="144" y="67"/>
                </a:cxn>
                <a:cxn ang="0">
                  <a:pos x="142" y="56"/>
                </a:cxn>
                <a:cxn ang="0">
                  <a:pos x="54" y="114"/>
                </a:cxn>
                <a:cxn ang="0">
                  <a:pos x="50" y="122"/>
                </a:cxn>
                <a:cxn ang="0">
                  <a:pos x="33" y="129"/>
                </a:cxn>
                <a:cxn ang="0">
                  <a:pos x="34" y="116"/>
                </a:cxn>
                <a:cxn ang="0">
                  <a:pos x="44" y="104"/>
                </a:cxn>
                <a:cxn ang="0">
                  <a:pos x="71" y="108"/>
                </a:cxn>
                <a:cxn ang="0">
                  <a:pos x="73" y="136"/>
                </a:cxn>
                <a:cxn ang="0">
                  <a:pos x="75" y="167"/>
                </a:cxn>
                <a:cxn ang="0">
                  <a:pos x="33" y="180"/>
                </a:cxn>
                <a:cxn ang="0">
                  <a:pos x="55" y="131"/>
                </a:cxn>
                <a:cxn ang="0">
                  <a:pos x="58" y="115"/>
                </a:cxn>
              </a:cxnLst>
              <a:rect l="0" t="0" r="r" b="b"/>
              <a:pathLst>
                <a:path w="334" h="211">
                  <a:moveTo>
                    <a:pt x="20" y="211"/>
                  </a:moveTo>
                  <a:cubicBezTo>
                    <a:pt x="314" y="211"/>
                    <a:pt x="314" y="211"/>
                    <a:pt x="314" y="211"/>
                  </a:cubicBezTo>
                  <a:cubicBezTo>
                    <a:pt x="325" y="211"/>
                    <a:pt x="334" y="202"/>
                    <a:pt x="334" y="191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4" y="180"/>
                    <a:pt x="334" y="180"/>
                    <a:pt x="334" y="180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34" y="128"/>
                    <a:pt x="334" y="128"/>
                    <a:pt x="334" y="128"/>
                  </a:cubicBezTo>
                  <a:cubicBezTo>
                    <a:pt x="334" y="115"/>
                    <a:pt x="323" y="104"/>
                    <a:pt x="310" y="104"/>
                  </a:cubicBezTo>
                  <a:cubicBezTo>
                    <a:pt x="239" y="104"/>
                    <a:pt x="239" y="104"/>
                    <a:pt x="239" y="104"/>
                  </a:cubicBezTo>
                  <a:cubicBezTo>
                    <a:pt x="239" y="24"/>
                    <a:pt x="239" y="24"/>
                    <a:pt x="239" y="24"/>
                  </a:cubicBezTo>
                  <a:cubicBezTo>
                    <a:pt x="239" y="11"/>
                    <a:pt x="228" y="0"/>
                    <a:pt x="215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8" y="0"/>
                    <a:pt x="97" y="11"/>
                    <a:pt x="97" y="24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11" y="74"/>
                    <a:pt x="0" y="85"/>
                    <a:pt x="0" y="9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9"/>
                    <a:pt x="0" y="179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2"/>
                    <a:pt x="9" y="211"/>
                    <a:pt x="20" y="211"/>
                  </a:cubicBezTo>
                  <a:close/>
                  <a:moveTo>
                    <a:pt x="261" y="166"/>
                  </a:moveTo>
                  <a:cubicBezTo>
                    <a:pt x="278" y="166"/>
                    <a:pt x="278" y="166"/>
                    <a:pt x="278" y="166"/>
                  </a:cubicBezTo>
                  <a:cubicBezTo>
                    <a:pt x="278" y="178"/>
                    <a:pt x="278" y="178"/>
                    <a:pt x="278" y="178"/>
                  </a:cubicBezTo>
                  <a:cubicBezTo>
                    <a:pt x="278" y="178"/>
                    <a:pt x="278" y="179"/>
                    <a:pt x="278" y="180"/>
                  </a:cubicBezTo>
                  <a:cubicBezTo>
                    <a:pt x="278" y="182"/>
                    <a:pt x="278" y="183"/>
                    <a:pt x="278" y="183"/>
                  </a:cubicBezTo>
                  <a:cubicBezTo>
                    <a:pt x="279" y="184"/>
                    <a:pt x="280" y="185"/>
                    <a:pt x="281" y="185"/>
                  </a:cubicBezTo>
                  <a:cubicBezTo>
                    <a:pt x="282" y="185"/>
                    <a:pt x="283" y="184"/>
                    <a:pt x="284" y="183"/>
                  </a:cubicBezTo>
                  <a:cubicBezTo>
                    <a:pt x="284" y="182"/>
                    <a:pt x="284" y="181"/>
                    <a:pt x="284" y="180"/>
                  </a:cubicBezTo>
                  <a:cubicBezTo>
                    <a:pt x="284" y="178"/>
                    <a:pt x="284" y="177"/>
                    <a:pt x="284" y="175"/>
                  </a:cubicBezTo>
                  <a:cubicBezTo>
                    <a:pt x="284" y="170"/>
                    <a:pt x="284" y="170"/>
                    <a:pt x="284" y="170"/>
                  </a:cubicBezTo>
                  <a:cubicBezTo>
                    <a:pt x="284" y="167"/>
                    <a:pt x="284" y="165"/>
                    <a:pt x="283" y="164"/>
                  </a:cubicBezTo>
                  <a:cubicBezTo>
                    <a:pt x="283" y="163"/>
                    <a:pt x="282" y="162"/>
                    <a:pt x="281" y="162"/>
                  </a:cubicBezTo>
                  <a:cubicBezTo>
                    <a:pt x="279" y="161"/>
                    <a:pt x="277" y="161"/>
                    <a:pt x="274" y="161"/>
                  </a:cubicBezTo>
                  <a:cubicBezTo>
                    <a:pt x="274" y="151"/>
                    <a:pt x="274" y="151"/>
                    <a:pt x="274" y="151"/>
                  </a:cubicBezTo>
                  <a:cubicBezTo>
                    <a:pt x="278" y="151"/>
                    <a:pt x="280" y="151"/>
                    <a:pt x="281" y="150"/>
                  </a:cubicBezTo>
                  <a:cubicBezTo>
                    <a:pt x="282" y="150"/>
                    <a:pt x="283" y="149"/>
                    <a:pt x="284" y="148"/>
                  </a:cubicBezTo>
                  <a:cubicBezTo>
                    <a:pt x="284" y="147"/>
                    <a:pt x="284" y="146"/>
                    <a:pt x="284" y="143"/>
                  </a:cubicBezTo>
                  <a:cubicBezTo>
                    <a:pt x="284" y="140"/>
                    <a:pt x="284" y="140"/>
                    <a:pt x="284" y="140"/>
                  </a:cubicBezTo>
                  <a:cubicBezTo>
                    <a:pt x="284" y="137"/>
                    <a:pt x="284" y="135"/>
                    <a:pt x="283" y="135"/>
                  </a:cubicBezTo>
                  <a:cubicBezTo>
                    <a:pt x="283" y="134"/>
                    <a:pt x="282" y="134"/>
                    <a:pt x="281" y="134"/>
                  </a:cubicBezTo>
                  <a:cubicBezTo>
                    <a:pt x="280" y="134"/>
                    <a:pt x="279" y="134"/>
                    <a:pt x="279" y="135"/>
                  </a:cubicBezTo>
                  <a:cubicBezTo>
                    <a:pt x="278" y="136"/>
                    <a:pt x="278" y="137"/>
                    <a:pt x="278" y="140"/>
                  </a:cubicBezTo>
                  <a:cubicBezTo>
                    <a:pt x="278" y="146"/>
                    <a:pt x="278" y="146"/>
                    <a:pt x="278" y="146"/>
                  </a:cubicBezTo>
                  <a:cubicBezTo>
                    <a:pt x="261" y="146"/>
                    <a:pt x="261" y="146"/>
                    <a:pt x="261" y="146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1" y="133"/>
                    <a:pt x="262" y="129"/>
                    <a:pt x="265" y="126"/>
                  </a:cubicBezTo>
                  <a:cubicBezTo>
                    <a:pt x="268" y="124"/>
                    <a:pt x="273" y="123"/>
                    <a:pt x="280" y="123"/>
                  </a:cubicBezTo>
                  <a:cubicBezTo>
                    <a:pt x="288" y="123"/>
                    <a:pt x="294" y="124"/>
                    <a:pt x="297" y="128"/>
                  </a:cubicBezTo>
                  <a:cubicBezTo>
                    <a:pt x="299" y="131"/>
                    <a:pt x="301" y="135"/>
                    <a:pt x="301" y="141"/>
                  </a:cubicBezTo>
                  <a:cubicBezTo>
                    <a:pt x="301" y="145"/>
                    <a:pt x="300" y="148"/>
                    <a:pt x="299" y="150"/>
                  </a:cubicBezTo>
                  <a:cubicBezTo>
                    <a:pt x="298" y="151"/>
                    <a:pt x="296" y="153"/>
                    <a:pt x="294" y="154"/>
                  </a:cubicBezTo>
                  <a:cubicBezTo>
                    <a:pt x="296" y="155"/>
                    <a:pt x="298" y="157"/>
                    <a:pt x="300" y="159"/>
                  </a:cubicBezTo>
                  <a:cubicBezTo>
                    <a:pt x="301" y="161"/>
                    <a:pt x="302" y="166"/>
                    <a:pt x="302" y="173"/>
                  </a:cubicBezTo>
                  <a:cubicBezTo>
                    <a:pt x="302" y="176"/>
                    <a:pt x="301" y="178"/>
                    <a:pt x="301" y="180"/>
                  </a:cubicBezTo>
                  <a:cubicBezTo>
                    <a:pt x="301" y="182"/>
                    <a:pt x="300" y="184"/>
                    <a:pt x="300" y="186"/>
                  </a:cubicBezTo>
                  <a:cubicBezTo>
                    <a:pt x="298" y="189"/>
                    <a:pt x="296" y="191"/>
                    <a:pt x="293" y="193"/>
                  </a:cubicBezTo>
                  <a:cubicBezTo>
                    <a:pt x="290" y="195"/>
                    <a:pt x="286" y="195"/>
                    <a:pt x="281" y="195"/>
                  </a:cubicBezTo>
                  <a:cubicBezTo>
                    <a:pt x="276" y="195"/>
                    <a:pt x="271" y="194"/>
                    <a:pt x="268" y="193"/>
                  </a:cubicBezTo>
                  <a:cubicBezTo>
                    <a:pt x="265" y="191"/>
                    <a:pt x="263" y="188"/>
                    <a:pt x="262" y="186"/>
                  </a:cubicBezTo>
                  <a:cubicBezTo>
                    <a:pt x="261" y="184"/>
                    <a:pt x="261" y="182"/>
                    <a:pt x="261" y="180"/>
                  </a:cubicBezTo>
                  <a:cubicBezTo>
                    <a:pt x="261" y="177"/>
                    <a:pt x="261" y="175"/>
                    <a:pt x="261" y="172"/>
                  </a:cubicBezTo>
                  <a:lnTo>
                    <a:pt x="261" y="166"/>
                  </a:lnTo>
                  <a:close/>
                  <a:moveTo>
                    <a:pt x="142" y="56"/>
                  </a:moveTo>
                  <a:cubicBezTo>
                    <a:pt x="152" y="54"/>
                    <a:pt x="161" y="49"/>
                    <a:pt x="166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133"/>
                    <a:pt x="180" y="133"/>
                    <a:pt x="180" y="133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7" y="84"/>
                    <a:pt x="157" y="84"/>
                    <a:pt x="157" y="84"/>
                  </a:cubicBezTo>
                  <a:cubicBezTo>
                    <a:pt x="157" y="77"/>
                    <a:pt x="157" y="73"/>
                    <a:pt x="157" y="71"/>
                  </a:cubicBezTo>
                  <a:cubicBezTo>
                    <a:pt x="156" y="70"/>
                    <a:pt x="155" y="69"/>
                    <a:pt x="154" y="68"/>
                  </a:cubicBezTo>
                  <a:cubicBezTo>
                    <a:pt x="152" y="67"/>
                    <a:pt x="149" y="67"/>
                    <a:pt x="144" y="67"/>
                  </a:cubicBezTo>
                  <a:cubicBezTo>
                    <a:pt x="142" y="67"/>
                    <a:pt x="142" y="67"/>
                    <a:pt x="142" y="67"/>
                  </a:cubicBezTo>
                  <a:lnTo>
                    <a:pt x="142" y="56"/>
                  </a:lnTo>
                  <a:close/>
                  <a:moveTo>
                    <a:pt x="58" y="115"/>
                  </a:moveTo>
                  <a:cubicBezTo>
                    <a:pt x="57" y="114"/>
                    <a:pt x="56" y="114"/>
                    <a:pt x="54" y="114"/>
                  </a:cubicBezTo>
                  <a:cubicBezTo>
                    <a:pt x="53" y="114"/>
                    <a:pt x="52" y="114"/>
                    <a:pt x="51" y="115"/>
                  </a:cubicBezTo>
                  <a:cubicBezTo>
                    <a:pt x="51" y="117"/>
                    <a:pt x="50" y="119"/>
                    <a:pt x="50" y="122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22"/>
                    <a:pt x="33" y="119"/>
                    <a:pt x="34" y="116"/>
                  </a:cubicBezTo>
                  <a:cubicBezTo>
                    <a:pt x="34" y="114"/>
                    <a:pt x="35" y="112"/>
                    <a:pt x="37" y="109"/>
                  </a:cubicBezTo>
                  <a:cubicBezTo>
                    <a:pt x="39" y="107"/>
                    <a:pt x="41" y="105"/>
                    <a:pt x="44" y="104"/>
                  </a:cubicBezTo>
                  <a:cubicBezTo>
                    <a:pt x="47" y="103"/>
                    <a:pt x="50" y="102"/>
                    <a:pt x="54" y="102"/>
                  </a:cubicBezTo>
                  <a:cubicBezTo>
                    <a:pt x="61" y="102"/>
                    <a:pt x="67" y="104"/>
                    <a:pt x="71" y="108"/>
                  </a:cubicBezTo>
                  <a:cubicBezTo>
                    <a:pt x="75" y="111"/>
                    <a:pt x="77" y="116"/>
                    <a:pt x="77" y="122"/>
                  </a:cubicBezTo>
                  <a:cubicBezTo>
                    <a:pt x="77" y="126"/>
                    <a:pt x="76" y="131"/>
                    <a:pt x="73" y="136"/>
                  </a:cubicBezTo>
                  <a:cubicBezTo>
                    <a:pt x="71" y="140"/>
                    <a:pt x="65" y="151"/>
                    <a:pt x="54" y="167"/>
                  </a:cubicBezTo>
                  <a:cubicBezTo>
                    <a:pt x="75" y="167"/>
                    <a:pt x="75" y="167"/>
                    <a:pt x="75" y="16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33" y="180"/>
                    <a:pt x="33" y="180"/>
                    <a:pt x="33" y="180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46" y="148"/>
                    <a:pt x="53" y="136"/>
                    <a:pt x="55" y="131"/>
                  </a:cubicBezTo>
                  <a:cubicBezTo>
                    <a:pt x="58" y="126"/>
                    <a:pt x="59" y="123"/>
                    <a:pt x="59" y="120"/>
                  </a:cubicBezTo>
                  <a:cubicBezTo>
                    <a:pt x="59" y="118"/>
                    <a:pt x="58" y="116"/>
                    <a:pt x="58" y="115"/>
                  </a:cubicBezTo>
                  <a:close/>
                </a:path>
              </a:pathLst>
            </a:custGeom>
            <a:solidFill>
              <a:schemeClr val="accent4">
                <a:lumMod val="50000"/>
                <a:alpha val="7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ZoneTexte 221"/>
            <p:cNvSpPr txBox="1"/>
            <p:nvPr>
              <p:custDataLst>
                <p:tags r:id="rId48"/>
              </p:custDataLst>
            </p:nvPr>
          </p:nvSpPr>
          <p:spPr>
            <a:xfrm>
              <a:off x="1870853" y="2800576"/>
              <a:ext cx="453970" cy="3231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Spanje</a:t>
              </a:r>
              <a:endPara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26</a:t>
              </a:r>
              <a:r>
                <a:rPr kumimoji="0" lang="x-none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  <p:sp>
          <p:nvSpPr>
            <p:cNvPr id="269" name="ZoneTexte 222"/>
            <p:cNvSpPr txBox="1"/>
            <p:nvPr>
              <p:custDataLst>
                <p:tags r:id="rId49"/>
              </p:custDataLst>
            </p:nvPr>
          </p:nvSpPr>
          <p:spPr>
            <a:xfrm>
              <a:off x="1591045" y="2979396"/>
              <a:ext cx="314510" cy="323165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Italië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10</a:t>
              </a:r>
              <a:r>
                <a:rPr kumimoji="0" lang="x-none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  <p:sp>
          <p:nvSpPr>
            <p:cNvPr id="270" name="ZoneTexte 223"/>
            <p:cNvSpPr txBox="1"/>
            <p:nvPr>
              <p:custDataLst>
                <p:tags r:id="rId50"/>
              </p:custDataLst>
            </p:nvPr>
          </p:nvSpPr>
          <p:spPr>
            <a:xfrm>
              <a:off x="2195381" y="3042984"/>
              <a:ext cx="577397" cy="3231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Frankrijk</a:t>
              </a:r>
              <a:endPara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4763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 i="0"/>
              </a:pP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9</a:t>
              </a:r>
              <a:r>
                <a:rPr kumimoji="0" lang="x-none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%</a:t>
              </a:r>
            </a:p>
          </p:txBody>
        </p:sp>
      </p:grpSp>
      <p:sp>
        <p:nvSpPr>
          <p:cNvPr id="271" name="ZoneTexte 224"/>
          <p:cNvSpPr txBox="1"/>
          <p:nvPr>
            <p:custDataLst>
              <p:tags r:id="rId41"/>
            </p:custDataLst>
          </p:nvPr>
        </p:nvSpPr>
        <p:spPr>
          <a:xfrm>
            <a:off x="6836911" y="3789231"/>
            <a:ext cx="566181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Australië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72" name="ZoneTexte 225"/>
          <p:cNvSpPr txBox="1"/>
          <p:nvPr>
            <p:custDataLst>
              <p:tags r:id="rId42"/>
            </p:custDataLst>
          </p:nvPr>
        </p:nvSpPr>
        <p:spPr>
          <a:xfrm>
            <a:off x="6299710" y="3939632"/>
            <a:ext cx="671979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Singapore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12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73" name="ZoneTexte 226"/>
          <p:cNvSpPr txBox="1"/>
          <p:nvPr>
            <p:custDataLst>
              <p:tags r:id="rId43"/>
            </p:custDataLst>
          </p:nvPr>
        </p:nvSpPr>
        <p:spPr>
          <a:xfrm>
            <a:off x="7267938" y="4015114"/>
            <a:ext cx="671411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Thaïland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74" name="ZoneTexte 227"/>
          <p:cNvSpPr txBox="1"/>
          <p:nvPr>
            <p:custDataLst>
              <p:tags r:id="rId44"/>
            </p:custDataLst>
          </p:nvPr>
        </p:nvSpPr>
        <p:spPr>
          <a:xfrm>
            <a:off x="8071401" y="2706557"/>
            <a:ext cx="413896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Japan</a:t>
            </a: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21</a:t>
            </a:r>
            <a:r>
              <a:rPr kumimoji="0" lang="x-none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75" name="ZoneTexte 228"/>
          <p:cNvSpPr txBox="1"/>
          <p:nvPr>
            <p:custDataLst>
              <p:tags r:id="rId45"/>
            </p:custDataLst>
          </p:nvPr>
        </p:nvSpPr>
        <p:spPr>
          <a:xfrm>
            <a:off x="7526185" y="2856817"/>
            <a:ext cx="556563" cy="3231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Thaïland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15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76" name="ZoneTexte 229"/>
          <p:cNvSpPr txBox="1"/>
          <p:nvPr>
            <p:custDataLst>
              <p:tags r:id="rId46"/>
            </p:custDataLst>
          </p:nvPr>
        </p:nvSpPr>
        <p:spPr>
          <a:xfrm>
            <a:off x="8426286" y="2932440"/>
            <a:ext cx="577397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US</a:t>
            </a:r>
            <a:endParaRPr kumimoji="0" lang="x-none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763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11</a:t>
            </a:r>
            <a:r>
              <a:rPr kumimoji="0" lang="x-none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54163" y="6105572"/>
            <a:ext cx="7534435" cy="307777"/>
          </a:xfrm>
          <a:prstGeom prst="rect">
            <a:avLst/>
          </a:prstGeom>
          <a:noFill/>
          <a:ln>
            <a:solidFill>
              <a:srgbClr val="314397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err="1">
                <a:solidFill>
                  <a:srgbClr val="314397"/>
                </a:solidFill>
              </a:rPr>
              <a:t>Spanje</a:t>
            </a:r>
            <a:r>
              <a:rPr lang="fr-BE" sz="1400" dirty="0">
                <a:solidFill>
                  <a:srgbClr val="314397"/>
                </a:solidFill>
              </a:rPr>
              <a:t> en </a:t>
            </a:r>
            <a:r>
              <a:rPr lang="fr-BE" sz="1400" dirty="0" err="1">
                <a:solidFill>
                  <a:srgbClr val="314397"/>
                </a:solidFill>
              </a:rPr>
              <a:t>Italië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zijn</a:t>
            </a:r>
            <a:r>
              <a:rPr lang="fr-BE" sz="1400" dirty="0">
                <a:solidFill>
                  <a:srgbClr val="314397"/>
                </a:solidFill>
              </a:rPr>
              <a:t> de </a:t>
            </a:r>
            <a:r>
              <a:rPr lang="fr-BE" sz="1400" dirty="0" err="1">
                <a:solidFill>
                  <a:srgbClr val="314397"/>
                </a:solidFill>
              </a:rPr>
              <a:t>favoriete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bestemmingen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voor</a:t>
            </a:r>
            <a:r>
              <a:rPr lang="fr-BE" sz="1400" dirty="0">
                <a:solidFill>
                  <a:srgbClr val="314397"/>
                </a:solidFill>
              </a:rPr>
              <a:t> het </a:t>
            </a:r>
            <a:r>
              <a:rPr lang="fr-BE" sz="1400" dirty="0" err="1">
                <a:solidFill>
                  <a:srgbClr val="314397"/>
                </a:solidFill>
              </a:rPr>
              <a:t>merendeel</a:t>
            </a:r>
            <a:r>
              <a:rPr lang="fr-BE" sz="1400" dirty="0">
                <a:solidFill>
                  <a:srgbClr val="314397"/>
                </a:solidFill>
              </a:rPr>
              <a:t> van de </a:t>
            </a:r>
            <a:r>
              <a:rPr lang="fr-BE" sz="1400" dirty="0" err="1">
                <a:solidFill>
                  <a:srgbClr val="314397"/>
                </a:solidFill>
              </a:rPr>
              <a:t>Europeanen</a:t>
            </a:r>
            <a:r>
              <a:rPr lang="fr-BE" sz="1400" dirty="0">
                <a:solidFill>
                  <a:srgbClr val="314397"/>
                </a:solidFill>
              </a:rPr>
              <a:t>. </a:t>
            </a:r>
            <a:endParaRPr lang="en-US" sz="1400" dirty="0">
              <a:solidFill>
                <a:srgbClr val="3143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79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re 29"/>
          <p:cNvSpPr>
            <a:spLocks noGrp="1"/>
          </p:cNvSpPr>
          <p:nvPr>
            <p:ph type="ctrTitle"/>
          </p:nvPr>
        </p:nvSpPr>
        <p:spPr>
          <a:xfrm>
            <a:off x="347300" y="300688"/>
            <a:ext cx="8386686" cy="557458"/>
          </a:xfrm>
        </p:spPr>
        <p:txBody>
          <a:bodyPr/>
          <a:lstStyle/>
          <a:p>
            <a:r>
              <a:rPr lang="fr-FR" altLang="fr-FR" sz="2400" b="1" dirty="0" err="1"/>
              <a:t>Waar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gaan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Belgen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deze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zomer</a:t>
            </a:r>
            <a:r>
              <a:rPr lang="fr-FR" altLang="fr-FR" sz="2400" b="1" dirty="0"/>
              <a:t> met </a:t>
            </a:r>
            <a:r>
              <a:rPr lang="fr-FR" altLang="fr-FR" sz="2400" b="1"/>
              <a:t>vakanti</a:t>
            </a:r>
            <a:r>
              <a:rPr lang="fr-FR" altLang="fr-FR" sz="2400" b="1" dirty="0"/>
              <a:t>e</a:t>
            </a:r>
            <a:r>
              <a:rPr lang="fr-FR" altLang="fr-FR" sz="2400" b="1"/>
              <a:t>?</a:t>
            </a:r>
            <a:endParaRPr lang="fr-FR" altLang="fr-FR" sz="2400" b="1" dirty="0"/>
          </a:p>
        </p:txBody>
      </p:sp>
      <p:sp>
        <p:nvSpPr>
          <p:cNvPr id="197" name="Rectangle 196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98" name="Picture 1027" descr="mond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325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" name="TextBox 18"/>
          <p:cNvSpPr txBox="1">
            <a:spLocks noChangeArrowheads="1"/>
          </p:cNvSpPr>
          <p:nvPr/>
        </p:nvSpPr>
        <p:spPr bwMode="auto">
          <a:xfrm>
            <a:off x="189967" y="5530154"/>
            <a:ext cx="8840911" cy="8463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</a:pPr>
            <a:r>
              <a:rPr lang="fr-BE" altLang="fr-FR" sz="1400" dirty="0">
                <a:solidFill>
                  <a:schemeClr val="tx2"/>
                </a:solidFill>
              </a:rPr>
              <a:t>78% van de </a:t>
            </a:r>
            <a:r>
              <a:rPr lang="fr-BE" altLang="fr-FR" sz="1400" dirty="0" err="1">
                <a:solidFill>
                  <a:schemeClr val="tx2"/>
                </a:solidFill>
              </a:rPr>
              <a:t>Belgen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blijft</a:t>
            </a:r>
            <a:r>
              <a:rPr lang="fr-BE" altLang="fr-FR" sz="1400" dirty="0">
                <a:solidFill>
                  <a:schemeClr val="tx2"/>
                </a:solidFill>
              </a:rPr>
              <a:t> in Europa (+1pt), </a:t>
            </a:r>
            <a:r>
              <a:rPr lang="fr-BE" altLang="fr-FR" sz="1400" dirty="0" err="1">
                <a:solidFill>
                  <a:schemeClr val="tx2"/>
                </a:solidFill>
              </a:rPr>
              <a:t>waarvan</a:t>
            </a:r>
            <a:r>
              <a:rPr lang="fr-BE" altLang="fr-FR" sz="1400" dirty="0">
                <a:solidFill>
                  <a:schemeClr val="tx2"/>
                </a:solidFill>
              </a:rPr>
              <a:t> 73% van de 18-34 </a:t>
            </a:r>
            <a:r>
              <a:rPr lang="fr-BE" altLang="fr-FR" sz="1400" dirty="0" err="1">
                <a:solidFill>
                  <a:schemeClr val="tx2"/>
                </a:solidFill>
              </a:rPr>
              <a:t>jarigen</a:t>
            </a:r>
            <a:r>
              <a:rPr lang="fr-BE" altLang="fr-FR" sz="1400" dirty="0">
                <a:solidFill>
                  <a:schemeClr val="tx2"/>
                </a:solidFill>
              </a:rPr>
              <a:t> en 79% van de +35 </a:t>
            </a:r>
            <a:r>
              <a:rPr lang="fr-BE" altLang="fr-FR" sz="1400" dirty="0" err="1">
                <a:solidFill>
                  <a:schemeClr val="tx2"/>
                </a:solidFill>
              </a:rPr>
              <a:t>jarigen</a:t>
            </a:r>
            <a:r>
              <a:rPr lang="fr-BE" altLang="fr-FR" sz="1400" dirty="0">
                <a:solidFill>
                  <a:schemeClr val="tx2"/>
                </a:solidFill>
              </a:rPr>
              <a:t>. </a:t>
            </a:r>
            <a:br>
              <a:rPr lang="fr-BE" altLang="fr-FR" sz="1400" dirty="0">
                <a:solidFill>
                  <a:schemeClr val="tx2"/>
                </a:solidFill>
              </a:rPr>
            </a:br>
            <a:r>
              <a:rPr lang="fr-BE" altLang="fr-FR" sz="1400" dirty="0">
                <a:solidFill>
                  <a:schemeClr val="tx2"/>
                </a:solidFill>
              </a:rPr>
              <a:t>Ter </a:t>
            </a:r>
            <a:r>
              <a:rPr lang="fr-BE" altLang="fr-FR" sz="1400" dirty="0" err="1">
                <a:solidFill>
                  <a:schemeClr val="tx2"/>
                </a:solidFill>
              </a:rPr>
              <a:t>herinnering</a:t>
            </a:r>
            <a:r>
              <a:rPr lang="fr-BE" altLang="fr-FR" sz="1400" dirty="0">
                <a:solidFill>
                  <a:schemeClr val="tx2"/>
                </a:solidFill>
              </a:rPr>
              <a:t>: 16% van de </a:t>
            </a:r>
            <a:r>
              <a:rPr lang="fr-BE" altLang="fr-FR" sz="1400" dirty="0" err="1">
                <a:solidFill>
                  <a:schemeClr val="tx2"/>
                </a:solidFill>
              </a:rPr>
              <a:t>België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blijft</a:t>
            </a:r>
            <a:r>
              <a:rPr lang="fr-BE" altLang="fr-FR" sz="1400" dirty="0">
                <a:solidFill>
                  <a:schemeClr val="tx2"/>
                </a:solidFill>
              </a:rPr>
              <a:t> in </a:t>
            </a:r>
            <a:r>
              <a:rPr lang="fr-BE" altLang="fr-FR" sz="1400" dirty="0" err="1">
                <a:solidFill>
                  <a:schemeClr val="tx2"/>
                </a:solidFill>
              </a:rPr>
              <a:t>België</a:t>
            </a:r>
            <a:r>
              <a:rPr lang="fr-BE" altLang="fr-FR" sz="1400" dirty="0">
                <a:solidFill>
                  <a:schemeClr val="tx2"/>
                </a:solidFill>
              </a:rPr>
              <a:t>. </a:t>
            </a:r>
          </a:p>
          <a:p>
            <a:pPr marL="285750" indent="-285750" eaLnBrk="1" hangingPunct="1">
              <a:spcBef>
                <a:spcPct val="50000"/>
              </a:spcBef>
            </a:pPr>
            <a:r>
              <a:rPr lang="fr-BE" altLang="fr-FR" sz="1400" dirty="0" err="1">
                <a:solidFill>
                  <a:schemeClr val="tx2"/>
                </a:solidFill>
              </a:rPr>
              <a:t>Stijging</a:t>
            </a:r>
            <a:r>
              <a:rPr lang="fr-BE" altLang="fr-FR" sz="1400" dirty="0">
                <a:solidFill>
                  <a:schemeClr val="tx2"/>
                </a:solidFill>
              </a:rPr>
              <a:t> van </a:t>
            </a:r>
            <a:r>
              <a:rPr lang="fr-BE" altLang="fr-FR" sz="1400" dirty="0" err="1">
                <a:solidFill>
                  <a:schemeClr val="tx2"/>
                </a:solidFill>
              </a:rPr>
              <a:t>reizen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naar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Azië</a:t>
            </a:r>
            <a:r>
              <a:rPr lang="fr-BE" altLang="fr-FR" sz="1400" dirty="0">
                <a:solidFill>
                  <a:schemeClr val="tx2"/>
                </a:solidFill>
              </a:rPr>
              <a:t> en Pacific.</a:t>
            </a:r>
          </a:p>
        </p:txBody>
      </p:sp>
      <p:sp>
        <p:nvSpPr>
          <p:cNvPr id="200" name="Text Box 1028"/>
          <p:cNvSpPr txBox="1">
            <a:spLocks noChangeArrowheads="1"/>
          </p:cNvSpPr>
          <p:nvPr/>
        </p:nvSpPr>
        <p:spPr bwMode="auto">
          <a:xfrm>
            <a:off x="1028700" y="2884488"/>
            <a:ext cx="838200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3%   3%</a:t>
            </a:r>
          </a:p>
        </p:txBody>
      </p:sp>
      <p:sp>
        <p:nvSpPr>
          <p:cNvPr id="201" name="Text Box 1032"/>
          <p:cNvSpPr txBox="1">
            <a:spLocks noChangeArrowheads="1"/>
          </p:cNvSpPr>
          <p:nvPr/>
        </p:nvSpPr>
        <p:spPr bwMode="auto">
          <a:xfrm>
            <a:off x="2557401" y="5175250"/>
            <a:ext cx="90499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202" name="Text Box 1033"/>
          <p:cNvSpPr txBox="1">
            <a:spLocks noChangeArrowheads="1"/>
          </p:cNvSpPr>
          <p:nvPr/>
        </p:nvSpPr>
        <p:spPr bwMode="auto">
          <a:xfrm>
            <a:off x="2590800" y="4806950"/>
            <a:ext cx="8382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3%   2%</a:t>
            </a:r>
          </a:p>
        </p:txBody>
      </p:sp>
      <p:sp>
        <p:nvSpPr>
          <p:cNvPr id="203" name="Text Box 1034"/>
          <p:cNvSpPr txBox="1">
            <a:spLocks noChangeArrowheads="1"/>
          </p:cNvSpPr>
          <p:nvPr/>
        </p:nvSpPr>
        <p:spPr bwMode="auto">
          <a:xfrm>
            <a:off x="1010444" y="3294063"/>
            <a:ext cx="874712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204" name="Text Box 1039"/>
          <p:cNvSpPr txBox="1">
            <a:spLocks noChangeArrowheads="1"/>
          </p:cNvSpPr>
          <p:nvPr/>
        </p:nvSpPr>
        <p:spPr bwMode="auto">
          <a:xfrm>
            <a:off x="4381500" y="4899025"/>
            <a:ext cx="9144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205" name="Text Box 1040"/>
          <p:cNvSpPr txBox="1">
            <a:spLocks noChangeArrowheads="1"/>
          </p:cNvSpPr>
          <p:nvPr/>
        </p:nvSpPr>
        <p:spPr bwMode="auto">
          <a:xfrm>
            <a:off x="4381500" y="4525963"/>
            <a:ext cx="8382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6%   6%</a:t>
            </a:r>
          </a:p>
        </p:txBody>
      </p:sp>
      <p:sp>
        <p:nvSpPr>
          <p:cNvPr id="206" name="Text Box 1042"/>
          <p:cNvSpPr txBox="1">
            <a:spLocks noChangeArrowheads="1"/>
          </p:cNvSpPr>
          <p:nvPr/>
        </p:nvSpPr>
        <p:spPr bwMode="auto">
          <a:xfrm>
            <a:off x="4396797" y="2564311"/>
            <a:ext cx="883806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207" name="Text Box 1043"/>
          <p:cNvSpPr txBox="1">
            <a:spLocks noChangeArrowheads="1"/>
          </p:cNvSpPr>
          <p:nvPr/>
        </p:nvSpPr>
        <p:spPr bwMode="auto">
          <a:xfrm>
            <a:off x="4305300" y="2168525"/>
            <a:ext cx="9906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77%   78%</a:t>
            </a:r>
            <a:endParaRPr lang="fr-FR" altLang="fr-FR" sz="1200" b="1" dirty="0">
              <a:solidFill>
                <a:schemeClr val="accent1"/>
              </a:solidFill>
            </a:endParaRPr>
          </a:p>
        </p:txBody>
      </p:sp>
      <p:sp>
        <p:nvSpPr>
          <p:cNvPr id="208" name="Text Box 1045"/>
          <p:cNvSpPr txBox="1">
            <a:spLocks noChangeArrowheads="1"/>
          </p:cNvSpPr>
          <p:nvPr/>
        </p:nvSpPr>
        <p:spPr bwMode="auto">
          <a:xfrm>
            <a:off x="6382836" y="4038600"/>
            <a:ext cx="914400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tx2"/>
                </a:solidFill>
              </a:rPr>
              <a:t>2017 - 2018</a:t>
            </a:r>
          </a:p>
        </p:txBody>
      </p:sp>
      <p:sp>
        <p:nvSpPr>
          <p:cNvPr id="209" name="Text Box 1046"/>
          <p:cNvSpPr txBox="1">
            <a:spLocks noChangeArrowheads="1"/>
          </p:cNvSpPr>
          <p:nvPr/>
        </p:nvSpPr>
        <p:spPr bwMode="auto">
          <a:xfrm>
            <a:off x="6377352" y="3634061"/>
            <a:ext cx="838200" cy="276999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 dirty="0">
                <a:solidFill>
                  <a:schemeClr val="tx2"/>
                </a:solidFill>
              </a:rPr>
              <a:t>7%  9%</a:t>
            </a:r>
          </a:p>
        </p:txBody>
      </p:sp>
      <p:sp>
        <p:nvSpPr>
          <p:cNvPr id="210" name="AutoShape 1058"/>
          <p:cNvSpPr>
            <a:spLocks noChangeArrowheads="1"/>
          </p:cNvSpPr>
          <p:nvPr/>
        </p:nvSpPr>
        <p:spPr bwMode="auto">
          <a:xfrm>
            <a:off x="6157545" y="2828326"/>
            <a:ext cx="1277815" cy="643111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Midden-Oosten</a:t>
            </a:r>
            <a:r>
              <a:rPr lang="fr-FR" altLang="fr-FR" sz="1000" b="1" dirty="0">
                <a:solidFill>
                  <a:schemeClr val="bg1"/>
                </a:solidFill>
              </a:rPr>
              <a:t>/ </a:t>
            </a:r>
            <a:r>
              <a:rPr lang="fr-FR" altLang="fr-FR" sz="1000" b="1" dirty="0" err="1">
                <a:solidFill>
                  <a:schemeClr val="bg1"/>
                </a:solidFill>
              </a:rPr>
              <a:t>Azië</a:t>
            </a:r>
            <a:r>
              <a:rPr lang="fr-FR" altLang="fr-FR" sz="1000" b="1" dirty="0">
                <a:solidFill>
                  <a:schemeClr val="bg1"/>
                </a:solidFill>
              </a:rPr>
              <a:t>/Pacific</a:t>
            </a:r>
          </a:p>
        </p:txBody>
      </p:sp>
      <p:sp>
        <p:nvSpPr>
          <p:cNvPr id="211" name="AutoShape 1059"/>
          <p:cNvSpPr>
            <a:spLocks noChangeArrowheads="1"/>
          </p:cNvSpPr>
          <p:nvPr/>
        </p:nvSpPr>
        <p:spPr bwMode="auto">
          <a:xfrm>
            <a:off x="4419600" y="4000500"/>
            <a:ext cx="762000" cy="447675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Afrika</a:t>
            </a:r>
          </a:p>
        </p:txBody>
      </p:sp>
      <p:sp>
        <p:nvSpPr>
          <p:cNvPr id="212" name="AutoShape 1060"/>
          <p:cNvSpPr>
            <a:spLocks noChangeArrowheads="1"/>
          </p:cNvSpPr>
          <p:nvPr/>
        </p:nvSpPr>
        <p:spPr bwMode="auto">
          <a:xfrm>
            <a:off x="2362200" y="4038600"/>
            <a:ext cx="1295400" cy="685800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Zuid-Amerika</a:t>
            </a:r>
            <a:r>
              <a:rPr lang="fr-FR" altLang="fr-FR" sz="1000" b="1" dirty="0">
                <a:solidFill>
                  <a:schemeClr val="bg1"/>
                </a:solidFill>
              </a:rPr>
              <a:t>/ </a:t>
            </a:r>
            <a:r>
              <a:rPr lang="fr-FR" altLang="fr-FR" sz="1000" b="1" dirty="0" err="1">
                <a:solidFill>
                  <a:schemeClr val="bg1"/>
                </a:solidFill>
              </a:rPr>
              <a:t>Caraïben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213" name="AutoShape 1061"/>
          <p:cNvSpPr>
            <a:spLocks noChangeArrowheads="1"/>
          </p:cNvSpPr>
          <p:nvPr/>
        </p:nvSpPr>
        <p:spPr bwMode="auto">
          <a:xfrm>
            <a:off x="762000" y="2352675"/>
            <a:ext cx="1295400" cy="457200"/>
          </a:xfrm>
          <a:prstGeom prst="flowChartPunchedTape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Noord-</a:t>
            </a:r>
            <a:r>
              <a:rPr lang="fr-FR" altLang="fr-FR" sz="1000" b="1" dirty="0" err="1">
                <a:solidFill>
                  <a:schemeClr val="bg1"/>
                </a:solidFill>
              </a:rPr>
              <a:t>Amerika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sp>
        <p:nvSpPr>
          <p:cNvPr id="214" name="AutoShape 1056"/>
          <p:cNvSpPr>
            <a:spLocks noChangeArrowheads="1"/>
          </p:cNvSpPr>
          <p:nvPr/>
        </p:nvSpPr>
        <p:spPr bwMode="auto">
          <a:xfrm>
            <a:off x="4419600" y="1638300"/>
            <a:ext cx="762000" cy="457200"/>
          </a:xfrm>
          <a:prstGeom prst="flowChartPunchedTape">
            <a:avLst/>
          </a:prstGeom>
          <a:solidFill>
            <a:srgbClr val="246E65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000" b="1" dirty="0">
                <a:solidFill>
                  <a:schemeClr val="bg1"/>
                </a:solidFill>
              </a:rPr>
              <a:t>Europa</a:t>
            </a:r>
          </a:p>
        </p:txBody>
      </p:sp>
      <p:sp>
        <p:nvSpPr>
          <p:cNvPr id="215" name="AutoShape 1054"/>
          <p:cNvSpPr>
            <a:spLocks noChangeArrowheads="1"/>
          </p:cNvSpPr>
          <p:nvPr/>
        </p:nvSpPr>
        <p:spPr bwMode="auto">
          <a:xfrm>
            <a:off x="246062" y="1197498"/>
            <a:ext cx="1354138" cy="56185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accent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00" b="1" dirty="0" err="1">
                <a:solidFill>
                  <a:schemeClr val="tx2"/>
                </a:solidFill>
              </a:rPr>
              <a:t>Meerdere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antwoorden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mogelijk</a:t>
            </a:r>
            <a:endParaRPr lang="fr-FR" altLang="fr-FR" sz="900" b="1" dirty="0">
              <a:solidFill>
                <a:schemeClr val="tx2"/>
              </a:solidFill>
            </a:endParaRPr>
          </a:p>
        </p:txBody>
      </p:sp>
      <p:sp>
        <p:nvSpPr>
          <p:cNvPr id="216" name="Text Box 1051"/>
          <p:cNvSpPr txBox="1">
            <a:spLocks noChangeArrowheads="1"/>
          </p:cNvSpPr>
          <p:nvPr/>
        </p:nvSpPr>
        <p:spPr bwMode="auto">
          <a:xfrm>
            <a:off x="7777113" y="1223276"/>
            <a:ext cx="1057615" cy="400110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Weet</a:t>
            </a:r>
            <a:r>
              <a:rPr lang="fr-FR" altLang="fr-FR" sz="1000" b="1" dirty="0">
                <a:solidFill>
                  <a:schemeClr val="bg1"/>
                </a:solidFill>
              </a:rPr>
              <a:t> niet: 15%</a:t>
            </a: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3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"/>
          <a:stretch/>
        </p:blipFill>
        <p:spPr bwMode="auto">
          <a:xfrm>
            <a:off x="-37605" y="1"/>
            <a:ext cx="9181605" cy="685409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97" y="380132"/>
            <a:ext cx="1698607" cy="1200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354" y="1706877"/>
            <a:ext cx="4550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</a:t>
            </a:r>
            <a:r>
              <a:rPr lang="nl-N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Assistance </a:t>
            </a:r>
            <a:br>
              <a:rPr lang="nl-N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 wereld en in België</a:t>
            </a:r>
          </a:p>
        </p:txBody>
      </p:sp>
    </p:spTree>
    <p:extLst>
      <p:ext uri="{BB962C8B-B14F-4D97-AF65-F5344CB8AC3E}">
        <p14:creationId xmlns:p14="http://schemas.microsoft.com/office/powerpoint/2010/main" val="1962116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29"/>
          <p:cNvSpPr>
            <a:spLocks noGrp="1"/>
          </p:cNvSpPr>
          <p:nvPr>
            <p:ph type="ctrTitle"/>
          </p:nvPr>
        </p:nvSpPr>
        <p:spPr>
          <a:xfrm>
            <a:off x="308017" y="336471"/>
            <a:ext cx="8386686" cy="557458"/>
          </a:xfrm>
        </p:spPr>
        <p:txBody>
          <a:bodyPr/>
          <a:lstStyle/>
          <a:p>
            <a:r>
              <a:rPr lang="fr-FR" altLang="fr-FR" sz="2400" b="1" dirty="0" err="1"/>
              <a:t>Populairste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landen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bij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Belgen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deze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zomer</a:t>
            </a:r>
            <a:endParaRPr lang="fr-FR" altLang="fr-FR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425703" y="5462582"/>
            <a:ext cx="7976569" cy="86793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30000"/>
              </a:spcBef>
            </a:pPr>
            <a:r>
              <a:rPr lang="fr-FR" altLang="fr-FR" sz="1400" dirty="0" err="1">
                <a:solidFill>
                  <a:schemeClr val="tx2"/>
                </a:solidFill>
              </a:rPr>
              <a:t>Frankijk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blijft</a:t>
            </a:r>
            <a:r>
              <a:rPr lang="fr-FR" altLang="fr-FR" sz="1400" dirty="0">
                <a:solidFill>
                  <a:schemeClr val="tx2"/>
                </a:solidFill>
              </a:rPr>
              <a:t> de </a:t>
            </a:r>
            <a:r>
              <a:rPr lang="fr-FR" altLang="fr-FR" sz="1400" dirty="0" err="1">
                <a:solidFill>
                  <a:schemeClr val="tx2"/>
                </a:solidFill>
              </a:rPr>
              <a:t>populairste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bestemming</a:t>
            </a:r>
            <a:r>
              <a:rPr lang="fr-FR" altLang="fr-FR" sz="1400" dirty="0">
                <a:solidFill>
                  <a:schemeClr val="tx2"/>
                </a:solidFill>
              </a:rPr>
              <a:t> van de </a:t>
            </a:r>
            <a:r>
              <a:rPr lang="fr-FR" altLang="fr-FR" sz="1400" dirty="0" err="1">
                <a:solidFill>
                  <a:schemeClr val="tx2"/>
                </a:solidFill>
              </a:rPr>
              <a:t>Belgen</a:t>
            </a:r>
            <a:r>
              <a:rPr lang="fr-FR" altLang="fr-FR" sz="1400" dirty="0">
                <a:solidFill>
                  <a:schemeClr val="tx2"/>
                </a:solidFill>
              </a:rPr>
              <a:t> en </a:t>
            </a:r>
            <a:r>
              <a:rPr lang="fr-FR" altLang="fr-FR" sz="1400" dirty="0" err="1">
                <a:solidFill>
                  <a:schemeClr val="tx2"/>
                </a:solidFill>
              </a:rPr>
              <a:t>wint</a:t>
            </a:r>
            <a:r>
              <a:rPr lang="fr-FR" altLang="fr-FR" sz="1400" dirty="0">
                <a:solidFill>
                  <a:schemeClr val="tx2"/>
                </a:solidFill>
              </a:rPr>
              <a:t> 2 </a:t>
            </a:r>
            <a:r>
              <a:rPr lang="fr-FR" altLang="fr-FR" sz="1400" dirty="0" err="1">
                <a:solidFill>
                  <a:schemeClr val="tx2"/>
                </a:solidFill>
              </a:rPr>
              <a:t>ptn</a:t>
            </a:r>
            <a:r>
              <a:rPr lang="fr-FR" altLang="fr-FR" sz="1400" dirty="0">
                <a:solidFill>
                  <a:schemeClr val="tx2"/>
                </a:solidFill>
              </a:rPr>
              <a:t>.</a:t>
            </a:r>
          </a:p>
          <a:p>
            <a:pPr marL="285750" indent="-285750" eaLnBrk="1" hangingPunct="1">
              <a:spcBef>
                <a:spcPct val="30000"/>
              </a:spcBef>
            </a:pPr>
            <a:r>
              <a:rPr lang="fr-FR" altLang="fr-FR" sz="1400" dirty="0" err="1">
                <a:solidFill>
                  <a:schemeClr val="tx2"/>
                </a:solidFill>
              </a:rPr>
              <a:t>Spanje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blijft</a:t>
            </a:r>
            <a:r>
              <a:rPr lang="fr-FR" altLang="fr-FR" sz="1400" dirty="0">
                <a:solidFill>
                  <a:schemeClr val="tx2"/>
                </a:solidFill>
              </a:rPr>
              <a:t> op de 2</a:t>
            </a:r>
            <a:r>
              <a:rPr lang="fr-FR" altLang="fr-FR" sz="1400" baseline="30000" dirty="0">
                <a:solidFill>
                  <a:schemeClr val="tx2"/>
                </a:solidFill>
              </a:rPr>
              <a:t>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plaats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staan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voor</a:t>
            </a:r>
            <a:r>
              <a:rPr lang="fr-FR" altLang="fr-FR" sz="1400" dirty="0">
                <a:solidFill>
                  <a:schemeClr val="tx2"/>
                </a:solidFill>
              </a:rPr>
              <a:t> de </a:t>
            </a:r>
            <a:r>
              <a:rPr lang="fr-FR" altLang="fr-FR" sz="1400" dirty="0" err="1">
                <a:solidFill>
                  <a:schemeClr val="tx2"/>
                </a:solidFill>
              </a:rPr>
              <a:t>Belgen</a:t>
            </a:r>
            <a:r>
              <a:rPr lang="fr-FR" altLang="fr-FR" sz="1400" dirty="0">
                <a:solidFill>
                  <a:schemeClr val="tx2"/>
                </a:solidFill>
              </a:rPr>
              <a:t>, </a:t>
            </a:r>
            <a:r>
              <a:rPr lang="fr-FR" altLang="fr-FR" sz="1400" dirty="0" err="1">
                <a:solidFill>
                  <a:schemeClr val="tx2"/>
                </a:solidFill>
              </a:rPr>
              <a:t>vóór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België</a:t>
            </a:r>
            <a:r>
              <a:rPr lang="fr-FR" altLang="fr-FR" sz="1400" dirty="0">
                <a:solidFill>
                  <a:schemeClr val="tx2"/>
                </a:solidFill>
              </a:rPr>
              <a:t> en </a:t>
            </a:r>
            <a:r>
              <a:rPr lang="fr-FR" altLang="fr-FR" sz="1400" dirty="0" err="1">
                <a:solidFill>
                  <a:schemeClr val="tx2"/>
                </a:solidFill>
              </a:rPr>
              <a:t>Italië</a:t>
            </a:r>
            <a:r>
              <a:rPr lang="fr-FR" altLang="fr-FR" sz="1400" dirty="0">
                <a:solidFill>
                  <a:schemeClr val="tx2"/>
                </a:solidFill>
              </a:rPr>
              <a:t>. </a:t>
            </a:r>
          </a:p>
          <a:p>
            <a:pPr marL="285750" indent="-285750" eaLnBrk="1" hangingPunct="1">
              <a:spcBef>
                <a:spcPct val="30000"/>
              </a:spcBef>
            </a:pPr>
            <a:r>
              <a:rPr lang="fr-FR" altLang="fr-FR" sz="1400" dirty="0" err="1">
                <a:solidFill>
                  <a:schemeClr val="tx2"/>
                </a:solidFill>
              </a:rPr>
              <a:t>Turkije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wint</a:t>
            </a:r>
            <a:r>
              <a:rPr lang="fr-FR" altLang="fr-FR" sz="1400" dirty="0">
                <a:solidFill>
                  <a:schemeClr val="tx2"/>
                </a:solidFill>
              </a:rPr>
              <a:t> 1 pt (3%) 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432855362"/>
              </p:ext>
            </p:extLst>
          </p:nvPr>
        </p:nvGraphicFramePr>
        <p:xfrm>
          <a:off x="344604" y="559046"/>
          <a:ext cx="8138769" cy="498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680594" y="1499628"/>
            <a:ext cx="2307098" cy="1600438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SzPct val="120000"/>
              <a:buFontTx/>
              <a:buNone/>
            </a:pPr>
            <a:endParaRPr lang="fr-FR" altLang="fr-FR" sz="600" dirty="0">
              <a:solidFill>
                <a:srgbClr val="898989"/>
              </a:solidFill>
            </a:endParaRPr>
          </a:p>
          <a:p>
            <a:pPr marL="171450" indent="-171450" eaLnBrk="1" hangingPunct="1">
              <a:spcBef>
                <a:spcPct val="0"/>
              </a:spcBef>
            </a:pPr>
            <a:r>
              <a:rPr lang="nl-BE" altLang="fr-FR" sz="1200" dirty="0">
                <a:solidFill>
                  <a:schemeClr val="tx2"/>
                </a:solidFill>
              </a:rPr>
              <a:t>Iets minder dan 3% van de Belgen reist naar Marokko (+1 </a:t>
            </a:r>
            <a:r>
              <a:rPr lang="nl-BE" altLang="fr-FR" sz="1200" dirty="0" err="1">
                <a:solidFill>
                  <a:schemeClr val="tx2"/>
                </a:solidFill>
              </a:rPr>
              <a:t>pt</a:t>
            </a:r>
            <a:r>
              <a:rPr lang="nl-BE" altLang="fr-FR" sz="1200" dirty="0">
                <a:solidFill>
                  <a:schemeClr val="tx2"/>
                </a:solidFill>
              </a:rPr>
              <a:t>) en iets minder dan 2% naar Tunesië (=)</a:t>
            </a:r>
          </a:p>
          <a:p>
            <a:pPr eaLnBrk="1" hangingPunct="1">
              <a:spcBef>
                <a:spcPct val="0"/>
              </a:spcBef>
              <a:buNone/>
            </a:pPr>
            <a:endParaRPr lang="nl-BE" altLang="fr-FR" sz="1200" dirty="0">
              <a:solidFill>
                <a:schemeClr val="tx2"/>
              </a:solidFill>
            </a:endParaRPr>
          </a:p>
          <a:p>
            <a:pPr marL="171450" indent="-171450" eaLnBrk="1" hangingPunct="1">
              <a:spcBef>
                <a:spcPct val="0"/>
              </a:spcBef>
            </a:pPr>
            <a:r>
              <a:rPr lang="nl-BE" altLang="fr-FR" sz="1200" dirty="0">
                <a:solidFill>
                  <a:schemeClr val="tx2"/>
                </a:solidFill>
              </a:rPr>
              <a:t>0,5% reist naar Egypte (idem 2017)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fr-BE" altLang="fr-FR" sz="1400" dirty="0">
              <a:solidFill>
                <a:srgbClr val="898989"/>
              </a:solidFill>
            </a:endParaRPr>
          </a:p>
        </p:txBody>
      </p:sp>
      <p:sp>
        <p:nvSpPr>
          <p:cNvPr id="22" name="Text Box 1051"/>
          <p:cNvSpPr txBox="1">
            <a:spLocks noChangeArrowheads="1"/>
          </p:cNvSpPr>
          <p:nvPr/>
        </p:nvSpPr>
        <p:spPr bwMode="auto">
          <a:xfrm>
            <a:off x="7196494" y="989166"/>
            <a:ext cx="1537492" cy="246221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Meerdere</a:t>
            </a:r>
            <a:r>
              <a:rPr lang="fr-FR" altLang="fr-FR" sz="1000" b="1" dirty="0">
                <a:solidFill>
                  <a:schemeClr val="bg1"/>
                </a:solidFill>
              </a:rPr>
              <a:t> </a:t>
            </a:r>
            <a:r>
              <a:rPr lang="fr-FR" altLang="fr-FR" sz="1000" b="1" dirty="0" err="1">
                <a:solidFill>
                  <a:schemeClr val="bg1"/>
                </a:solidFill>
              </a:rPr>
              <a:t>antwoorden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pic>
        <p:nvPicPr>
          <p:cNvPr id="24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143" y="4249949"/>
            <a:ext cx="432854" cy="347502"/>
          </a:xfrm>
          <a:prstGeom prst="rect">
            <a:avLst/>
          </a:prstGeom>
        </p:spPr>
      </p:pic>
      <p:cxnSp>
        <p:nvCxnSpPr>
          <p:cNvPr id="25" name="Straight Arrow Connector 3"/>
          <p:cNvCxnSpPr/>
          <p:nvPr/>
        </p:nvCxnSpPr>
        <p:spPr>
          <a:xfrm>
            <a:off x="5423161" y="4188991"/>
            <a:ext cx="263940" cy="60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924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717007656"/>
              </p:ext>
            </p:extLst>
          </p:nvPr>
        </p:nvGraphicFramePr>
        <p:xfrm>
          <a:off x="347298" y="526350"/>
          <a:ext cx="8491902" cy="4920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itre 29"/>
          <p:cNvSpPr>
            <a:spLocks noGrp="1"/>
          </p:cNvSpPr>
          <p:nvPr>
            <p:ph type="ctrTitle"/>
          </p:nvPr>
        </p:nvSpPr>
        <p:spPr>
          <a:xfrm>
            <a:off x="341914" y="173148"/>
            <a:ext cx="8386686" cy="557458"/>
          </a:xfrm>
        </p:spPr>
        <p:txBody>
          <a:bodyPr/>
          <a:lstStyle/>
          <a:p>
            <a:r>
              <a:rPr lang="fr-BE" altLang="fr-FR" sz="2400" b="1" dirty="0" err="1"/>
              <a:t>Populairste</a:t>
            </a:r>
            <a:r>
              <a:rPr lang="fr-BE" altLang="fr-FR" sz="2400" b="1" dirty="0"/>
              <a:t> </a:t>
            </a:r>
            <a:r>
              <a:rPr lang="fr-BE" altLang="fr-FR" sz="2400" b="1" dirty="0" err="1"/>
              <a:t>landen</a:t>
            </a:r>
            <a:r>
              <a:rPr lang="fr-BE" altLang="fr-FR" sz="2400" b="1" dirty="0"/>
              <a:t> </a:t>
            </a:r>
            <a:r>
              <a:rPr lang="fr-BE" altLang="fr-FR" sz="2400" b="1" dirty="0" err="1"/>
              <a:t>bij</a:t>
            </a:r>
            <a:r>
              <a:rPr lang="fr-BE" altLang="fr-FR" sz="2400" b="1" dirty="0"/>
              <a:t> de </a:t>
            </a:r>
            <a:r>
              <a:rPr lang="fr-BE" altLang="fr-FR" sz="2400" b="1" dirty="0" err="1"/>
              <a:t>Belgen</a:t>
            </a:r>
            <a:r>
              <a:rPr lang="fr-BE" altLang="fr-FR" sz="2400" b="1" dirty="0"/>
              <a:t> </a:t>
            </a:r>
            <a:r>
              <a:rPr lang="fr-BE" altLang="fr-FR" sz="2400" b="1" dirty="0" err="1"/>
              <a:t>deze</a:t>
            </a:r>
            <a:r>
              <a:rPr lang="fr-BE" altLang="fr-FR" sz="2400" b="1" dirty="0"/>
              <a:t> </a:t>
            </a:r>
            <a:r>
              <a:rPr lang="fr-BE" altLang="fr-FR" sz="2400" b="1" dirty="0" err="1"/>
              <a:t>zomer</a:t>
            </a:r>
            <a:br>
              <a:rPr lang="fr-BE" altLang="fr-FR" sz="2400" b="1" dirty="0"/>
            </a:br>
            <a:r>
              <a:rPr lang="fr-BE" altLang="fr-FR" sz="2400" b="1" dirty="0"/>
              <a:t>(FR/NL)</a:t>
            </a:r>
            <a:endParaRPr lang="fr-FR" altLang="fr-FR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798662" y="5086854"/>
            <a:ext cx="8040538" cy="138499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nl-BE" altLang="fr-FR" sz="1400" dirty="0">
                <a:solidFill>
                  <a:schemeClr val="tx2"/>
                </a:solidFill>
              </a:rPr>
              <a:t>Stijging van de populariteit van Frankrijk, vooral bij de NL (+6 </a:t>
            </a:r>
            <a:r>
              <a:rPr lang="nl-BE" altLang="fr-FR" sz="1400" dirty="0" err="1">
                <a:solidFill>
                  <a:schemeClr val="tx2"/>
                </a:solidFill>
              </a:rPr>
              <a:t>ptn</a:t>
            </a:r>
            <a:r>
              <a:rPr lang="nl-BE" altLang="fr-FR" sz="1400" dirty="0">
                <a:solidFill>
                  <a:schemeClr val="tx2"/>
                </a:solidFill>
              </a:rPr>
              <a:t>), lichte daling bij de FR (-2 </a:t>
            </a:r>
            <a:r>
              <a:rPr lang="nl-BE" altLang="fr-FR" sz="1400" dirty="0" err="1">
                <a:solidFill>
                  <a:schemeClr val="tx2"/>
                </a:solidFill>
              </a:rPr>
              <a:t>ptn</a:t>
            </a:r>
            <a:r>
              <a:rPr lang="nl-BE" altLang="fr-FR" sz="1400" dirty="0">
                <a:solidFill>
                  <a:schemeClr val="tx2"/>
                </a:solidFill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nl-BE" altLang="fr-FR" sz="1400" dirty="0">
                <a:solidFill>
                  <a:schemeClr val="tx2"/>
                </a:solidFill>
              </a:rPr>
              <a:t>Spanje: daling bij de NL (-2 </a:t>
            </a:r>
            <a:r>
              <a:rPr lang="nl-BE" altLang="fr-FR" sz="1400" dirty="0" err="1">
                <a:solidFill>
                  <a:schemeClr val="tx2"/>
                </a:solidFill>
              </a:rPr>
              <a:t>ptn</a:t>
            </a:r>
            <a:r>
              <a:rPr lang="nl-BE" altLang="fr-FR" sz="1400" dirty="0">
                <a:solidFill>
                  <a:schemeClr val="tx2"/>
                </a:solidFill>
              </a:rPr>
              <a:t>) en bij de FR (-1 </a:t>
            </a:r>
            <a:r>
              <a:rPr lang="nl-BE" altLang="fr-FR" sz="1400" dirty="0" err="1">
                <a:solidFill>
                  <a:schemeClr val="tx2"/>
                </a:solidFill>
              </a:rPr>
              <a:t>ptn</a:t>
            </a:r>
            <a:r>
              <a:rPr lang="nl-BE" altLang="fr-FR" sz="1400" dirty="0">
                <a:solidFill>
                  <a:schemeClr val="tx2"/>
                </a:solidFill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nl-BE" altLang="fr-FR" sz="1400" dirty="0">
                <a:solidFill>
                  <a:schemeClr val="tx2"/>
                </a:solidFill>
              </a:rPr>
              <a:t>België: status quo bij de FR en NL </a:t>
            </a:r>
            <a:r>
              <a:rPr lang="nl-BE" altLang="fr-FR" sz="1400" dirty="0" err="1">
                <a:solidFill>
                  <a:schemeClr val="tx2"/>
                </a:solidFill>
              </a:rPr>
              <a:t>vs</a:t>
            </a:r>
            <a:r>
              <a:rPr lang="nl-BE" altLang="fr-FR" sz="1400" dirty="0">
                <a:solidFill>
                  <a:schemeClr val="tx2"/>
                </a:solidFill>
              </a:rPr>
              <a:t> 2017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nl-BE" altLang="fr-FR" sz="1400" dirty="0">
                <a:solidFill>
                  <a:schemeClr val="tx2"/>
                </a:solidFill>
              </a:rPr>
              <a:t>Nederland en Duitsland zeer populair bij de NL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nl-BE" altLang="fr-FR" sz="1400" dirty="0">
                <a:solidFill>
                  <a:schemeClr val="tx2"/>
                </a:solidFill>
              </a:rPr>
              <a:t>Griekenland een tikkeltje populairder bij de FR (+ 1pt)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nl-BE" altLang="fr-FR" sz="1400" dirty="0">
                <a:solidFill>
                  <a:schemeClr val="tx2"/>
                </a:solidFill>
              </a:rPr>
              <a:t>Geen verschillen bij de FR en NL voor Turkije </a:t>
            </a:r>
          </a:p>
        </p:txBody>
      </p:sp>
      <p:sp>
        <p:nvSpPr>
          <p:cNvPr id="18" name="Text Box 1051"/>
          <p:cNvSpPr txBox="1">
            <a:spLocks noChangeArrowheads="1"/>
          </p:cNvSpPr>
          <p:nvPr/>
        </p:nvSpPr>
        <p:spPr bwMode="auto">
          <a:xfrm>
            <a:off x="7248099" y="1080420"/>
            <a:ext cx="1537492" cy="246221"/>
          </a:xfrm>
          <a:prstGeom prst="rect">
            <a:avLst/>
          </a:pr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14500" algn="l"/>
              </a:tabLst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</a:tabLst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fr-FR" altLang="fr-FR" sz="1000" b="1" dirty="0" err="1">
                <a:solidFill>
                  <a:schemeClr val="bg1"/>
                </a:solidFill>
              </a:rPr>
              <a:t>Meerdere</a:t>
            </a:r>
            <a:r>
              <a:rPr lang="fr-FR" altLang="fr-FR" sz="1000" b="1" dirty="0">
                <a:solidFill>
                  <a:schemeClr val="bg1"/>
                </a:solidFill>
              </a:rPr>
              <a:t> </a:t>
            </a:r>
            <a:r>
              <a:rPr lang="fr-FR" altLang="fr-FR" sz="1000" b="1" dirty="0" err="1">
                <a:solidFill>
                  <a:schemeClr val="bg1"/>
                </a:solidFill>
              </a:rPr>
              <a:t>antwoorden</a:t>
            </a:r>
            <a:endParaRPr lang="fr-FR" altLang="fr-FR" sz="10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5" y="612898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25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itre 29"/>
          <p:cNvSpPr>
            <a:spLocks noGrp="1"/>
          </p:cNvSpPr>
          <p:nvPr>
            <p:ph type="ctrTitle"/>
          </p:nvPr>
        </p:nvSpPr>
        <p:spPr>
          <a:xfrm>
            <a:off x="338064" y="218585"/>
            <a:ext cx="7839058" cy="720591"/>
          </a:xfrm>
          <a:noFill/>
        </p:spPr>
        <p:txBody>
          <a:bodyPr/>
          <a:lstStyle/>
          <a:p>
            <a:r>
              <a:rPr lang="fr-FR" altLang="fr-FR" sz="2400" b="1" dirty="0"/>
              <a:t>Landen die het </a:t>
            </a:r>
            <a:r>
              <a:rPr lang="fr-FR" altLang="fr-FR" sz="2400" b="1" dirty="0" err="1"/>
              <a:t>meest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gevreesd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worden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voor</a:t>
            </a:r>
            <a:r>
              <a:rPr lang="fr-FR" altLang="fr-FR" sz="2400" b="1" dirty="0"/>
              <a:t> hun </a:t>
            </a:r>
            <a:r>
              <a:rPr lang="fr-FR" altLang="fr-FR" sz="2400" b="1" dirty="0" err="1"/>
              <a:t>veiligheidssituatie</a:t>
            </a:r>
            <a:endParaRPr lang="en-GB" altLang="fr-FR" sz="2400" b="1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331409697"/>
              </p:ext>
            </p:extLst>
          </p:nvPr>
        </p:nvGraphicFramePr>
        <p:xfrm>
          <a:off x="923667" y="1859994"/>
          <a:ext cx="6826962" cy="362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62178"/>
            <a:ext cx="5078833" cy="590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277" y="1261086"/>
            <a:ext cx="4843442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chemeClr val="bg1"/>
                </a:solidFill>
              </a:rPr>
              <a:t>Welke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landen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wilt</a:t>
            </a:r>
            <a:r>
              <a:rPr lang="fr-BE" sz="1200" b="1" dirty="0">
                <a:solidFill>
                  <a:schemeClr val="bg1"/>
                </a:solidFill>
              </a:rPr>
              <a:t> u dit </a:t>
            </a:r>
            <a:r>
              <a:rPr lang="fr-BE" sz="1200" b="1" dirty="0" err="1">
                <a:solidFill>
                  <a:schemeClr val="bg1"/>
                </a:solidFill>
              </a:rPr>
              <a:t>jaar</a:t>
            </a:r>
            <a:r>
              <a:rPr lang="fr-BE" sz="1200" b="1" dirty="0">
                <a:solidFill>
                  <a:schemeClr val="bg1"/>
                </a:solidFill>
              </a:rPr>
              <a:t> niet </a:t>
            </a:r>
            <a:r>
              <a:rPr lang="fr-BE" sz="1200" b="1" dirty="0" err="1">
                <a:solidFill>
                  <a:schemeClr val="bg1"/>
                </a:solidFill>
              </a:rPr>
              <a:t>bezoeken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wegens</a:t>
            </a:r>
            <a:r>
              <a:rPr lang="fr-BE" sz="1200" b="1" dirty="0">
                <a:solidFill>
                  <a:schemeClr val="bg1"/>
                </a:solidFill>
              </a:rPr>
              <a:t> « </a:t>
            </a:r>
            <a:r>
              <a:rPr lang="fr-BE" sz="1200" b="1" dirty="0" err="1">
                <a:solidFill>
                  <a:schemeClr val="bg1"/>
                </a:solidFill>
              </a:rPr>
              <a:t>onveilig</a:t>
            </a:r>
            <a:r>
              <a:rPr lang="fr-BE" sz="1200" b="1" dirty="0">
                <a:solidFill>
                  <a:schemeClr val="bg1"/>
                </a:solidFill>
              </a:rPr>
              <a:t> »?  </a:t>
            </a:r>
          </a:p>
        </p:txBody>
      </p:sp>
      <p:sp>
        <p:nvSpPr>
          <p:cNvPr id="14" name="Subtitle 6"/>
          <p:cNvSpPr>
            <a:spLocks noGrp="1"/>
          </p:cNvSpPr>
          <p:nvPr>
            <p:ph type="subTitle" idx="1"/>
          </p:nvPr>
        </p:nvSpPr>
        <p:spPr>
          <a:xfrm>
            <a:off x="412277" y="5506451"/>
            <a:ext cx="7338352" cy="769757"/>
          </a:xfrm>
          <a:ln>
            <a:solidFill>
              <a:schemeClr val="tx2"/>
            </a:solidFill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nl-BE" sz="1400" kern="0" dirty="0">
                <a:solidFill>
                  <a:schemeClr val="tx2"/>
                </a:solidFill>
                <a:latin typeface="+mj-lt"/>
              </a:rPr>
              <a:t>De onzekerheid en het risico op aanslagen in bepaalde landen blijven de keuze van bestemming beïnvloeden voor een aantal Belgen. Syrië (5%) en Irak (3%). Maar dit zijn landen waar de toeristen niet/niet meer op reis willen gaan.  </a:t>
            </a:r>
          </a:p>
        </p:txBody>
      </p:sp>
      <p:pic>
        <p:nvPicPr>
          <p:cNvPr id="15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804" y="820816"/>
            <a:ext cx="1415785" cy="14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0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20000">
            <a:off x="7246406" y="4442663"/>
            <a:ext cx="857108" cy="57140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6821384" y="1753376"/>
            <a:ext cx="1717821" cy="1073638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228600" y="961666"/>
            <a:ext cx="8599488" cy="415498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1000" i="1" dirty="0">
                <a:solidFill>
                  <a:schemeClr val="bg1"/>
                </a:solidFill>
              </a:rPr>
              <a:t>Bron: </a:t>
            </a:r>
            <a:r>
              <a:rPr lang="fr-FR" altLang="fr-FR" sz="1000" i="1" dirty="0" err="1">
                <a:solidFill>
                  <a:schemeClr val="bg1"/>
                </a:solidFill>
              </a:rPr>
              <a:t>Aantal</a:t>
            </a:r>
            <a:r>
              <a:rPr lang="fr-FR" altLang="fr-FR" sz="1000" i="1" dirty="0">
                <a:solidFill>
                  <a:schemeClr val="bg1"/>
                </a:solidFill>
              </a:rPr>
              <a:t> </a:t>
            </a:r>
            <a:r>
              <a:rPr lang="fr-FR" altLang="fr-FR" sz="1000" i="1" dirty="0" err="1">
                <a:solidFill>
                  <a:schemeClr val="bg1"/>
                </a:solidFill>
              </a:rPr>
              <a:t>Belgen</a:t>
            </a:r>
            <a:r>
              <a:rPr lang="fr-FR" altLang="fr-FR" sz="1000" i="1" dirty="0">
                <a:solidFill>
                  <a:schemeClr val="bg1"/>
                </a:solidFill>
              </a:rPr>
              <a:t> </a:t>
            </a:r>
            <a:r>
              <a:rPr lang="fr-FR" altLang="fr-FR" sz="1000" i="1" dirty="0" err="1">
                <a:solidFill>
                  <a:schemeClr val="bg1"/>
                </a:solidFill>
              </a:rPr>
              <a:t>dat</a:t>
            </a:r>
            <a:r>
              <a:rPr lang="fr-FR" altLang="fr-FR" sz="1000" i="1" dirty="0">
                <a:solidFill>
                  <a:schemeClr val="bg1"/>
                </a:solidFill>
              </a:rPr>
              <a:t> </a:t>
            </a:r>
            <a:r>
              <a:rPr lang="fr-FR" altLang="fr-FR" sz="1000" i="1" dirty="0" err="1">
                <a:solidFill>
                  <a:schemeClr val="bg1"/>
                </a:solidFill>
              </a:rPr>
              <a:t>verklaart</a:t>
            </a:r>
            <a:r>
              <a:rPr lang="fr-FR" altLang="fr-FR" sz="1000" i="1" dirty="0">
                <a:solidFill>
                  <a:schemeClr val="bg1"/>
                </a:solidFill>
              </a:rPr>
              <a:t> in de </a:t>
            </a:r>
            <a:r>
              <a:rPr lang="fr-FR" altLang="fr-FR" sz="1000" i="1" dirty="0" err="1">
                <a:solidFill>
                  <a:schemeClr val="bg1"/>
                </a:solidFill>
              </a:rPr>
              <a:t>loop</a:t>
            </a:r>
            <a:r>
              <a:rPr lang="fr-FR" altLang="fr-FR" sz="1000" i="1" dirty="0">
                <a:solidFill>
                  <a:schemeClr val="bg1"/>
                </a:solidFill>
              </a:rPr>
              <a:t> van de </a:t>
            </a:r>
            <a:r>
              <a:rPr lang="fr-FR" altLang="fr-FR" sz="1000" i="1" dirty="0" err="1">
                <a:solidFill>
                  <a:schemeClr val="bg1"/>
                </a:solidFill>
              </a:rPr>
              <a:t>zomer</a:t>
            </a:r>
            <a:r>
              <a:rPr lang="fr-FR" altLang="fr-FR" sz="1000" i="1" dirty="0">
                <a:solidFill>
                  <a:schemeClr val="bg1"/>
                </a:solidFill>
              </a:rPr>
              <a:t> 2018 met </a:t>
            </a:r>
            <a:r>
              <a:rPr lang="fr-FR" altLang="fr-FR" sz="1000" i="1" dirty="0" err="1">
                <a:solidFill>
                  <a:schemeClr val="bg1"/>
                </a:solidFill>
              </a:rPr>
              <a:t>vakantie</a:t>
            </a:r>
            <a:r>
              <a:rPr lang="fr-FR" altLang="fr-FR" sz="1000" i="1" dirty="0">
                <a:solidFill>
                  <a:schemeClr val="bg1"/>
                </a:solidFill>
              </a:rPr>
              <a:t> te </a:t>
            </a:r>
            <a:r>
              <a:rPr lang="fr-FR" altLang="fr-FR" sz="1000" i="1" dirty="0" err="1">
                <a:solidFill>
                  <a:schemeClr val="bg1"/>
                </a:solidFill>
              </a:rPr>
              <a:t>vertrekken</a:t>
            </a:r>
            <a:r>
              <a:rPr lang="fr-FR" altLang="fr-FR" sz="1000" i="1" dirty="0">
                <a:solidFill>
                  <a:schemeClr val="bg1"/>
                </a:solidFill>
              </a:rPr>
              <a:t>.  </a:t>
            </a:r>
            <a:br>
              <a:rPr lang="fr-FR" altLang="fr-FR" sz="1000" i="1" dirty="0">
                <a:solidFill>
                  <a:schemeClr val="bg1"/>
                </a:solidFill>
              </a:rPr>
            </a:br>
            <a:r>
              <a:rPr lang="fr-FR" sz="1100" b="1" dirty="0" err="1">
                <a:solidFill>
                  <a:schemeClr val="bg1"/>
                </a:solidFill>
              </a:rPr>
              <a:t>Welk</a:t>
            </a:r>
            <a:r>
              <a:rPr lang="fr-FR" sz="1100" b="1" dirty="0">
                <a:solidFill>
                  <a:schemeClr val="bg1"/>
                </a:solidFill>
              </a:rPr>
              <a:t> (</a:t>
            </a:r>
            <a:r>
              <a:rPr lang="fr-FR" sz="1100" b="1" dirty="0" err="1">
                <a:solidFill>
                  <a:schemeClr val="bg1"/>
                </a:solidFill>
              </a:rPr>
              <a:t>hoofd</a:t>
            </a:r>
            <a:r>
              <a:rPr lang="fr-FR" sz="1100" b="1" dirty="0">
                <a:solidFill>
                  <a:schemeClr val="bg1"/>
                </a:solidFill>
              </a:rPr>
              <a:t>)</a:t>
            </a:r>
            <a:r>
              <a:rPr lang="fr-FR" sz="1100" b="1" dirty="0" err="1">
                <a:solidFill>
                  <a:schemeClr val="bg1"/>
                </a:solidFill>
              </a:rPr>
              <a:t>transportmiddel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bent</a:t>
            </a:r>
            <a:r>
              <a:rPr lang="fr-FR" sz="1100" b="1" dirty="0">
                <a:solidFill>
                  <a:schemeClr val="bg1"/>
                </a:solidFill>
              </a:rPr>
              <a:t> u van plan te </a:t>
            </a:r>
            <a:r>
              <a:rPr lang="fr-FR" sz="1100" b="1" dirty="0" err="1">
                <a:solidFill>
                  <a:schemeClr val="bg1"/>
                </a:solidFill>
              </a:rPr>
              <a:t>gebruiken</a:t>
            </a:r>
            <a:r>
              <a:rPr lang="fr-FR" sz="1100" b="1" dirty="0">
                <a:solidFill>
                  <a:schemeClr val="bg1"/>
                </a:solidFill>
              </a:rPr>
              <a:t> op </a:t>
            </a:r>
            <a:r>
              <a:rPr lang="fr-FR" sz="1100" b="1" dirty="0" err="1">
                <a:solidFill>
                  <a:schemeClr val="bg1"/>
                </a:solidFill>
              </a:rPr>
              <a:t>weg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naar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uw</a:t>
            </a:r>
            <a:r>
              <a:rPr lang="fr-FR" sz="1100" b="1" dirty="0">
                <a:solidFill>
                  <a:schemeClr val="bg1"/>
                </a:solidFill>
              </a:rPr>
              <a:t> </a:t>
            </a:r>
            <a:r>
              <a:rPr lang="fr-FR" sz="1100" b="1" dirty="0" err="1">
                <a:solidFill>
                  <a:schemeClr val="bg1"/>
                </a:solidFill>
              </a:rPr>
              <a:t>vakantiebestemming</a:t>
            </a:r>
            <a:r>
              <a:rPr lang="fr-FR" sz="1100" b="1" dirty="0">
                <a:solidFill>
                  <a:schemeClr val="bg1"/>
                </a:solidFill>
              </a:rPr>
              <a:t>(en)? </a:t>
            </a:r>
          </a:p>
        </p:txBody>
      </p:sp>
      <p:sp>
        <p:nvSpPr>
          <p:cNvPr id="25" name="AutoShape 1054"/>
          <p:cNvSpPr>
            <a:spLocks noChangeArrowheads="1"/>
          </p:cNvSpPr>
          <p:nvPr/>
        </p:nvSpPr>
        <p:spPr bwMode="auto">
          <a:xfrm>
            <a:off x="246062" y="1364008"/>
            <a:ext cx="1354138" cy="56185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accent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00" b="1" dirty="0" err="1">
                <a:solidFill>
                  <a:schemeClr val="tx2"/>
                </a:solidFill>
              </a:rPr>
              <a:t>Meerdere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antwoorden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mogelijk</a:t>
            </a:r>
            <a:endParaRPr lang="fr-FR" altLang="fr-FR" sz="900" b="1" dirty="0">
              <a:solidFill>
                <a:schemeClr val="tx2"/>
              </a:solidFill>
            </a:endParaRPr>
          </a:p>
        </p:txBody>
      </p:sp>
      <p:pic>
        <p:nvPicPr>
          <p:cNvPr id="26" name="Picture 52" descr="ferry-snc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5237">
            <a:off x="8214878" y="4256005"/>
            <a:ext cx="685800" cy="479425"/>
          </a:xfrm>
          <a:prstGeom prst="rect">
            <a:avLst/>
          </a:prstGeom>
          <a:noFill/>
          <a:ln w="222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60000">
            <a:off x="7205489" y="2621274"/>
            <a:ext cx="1636580" cy="921839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114"/>
          <p:cNvGrpSpPr>
            <a:grpSpLocks/>
          </p:cNvGrpSpPr>
          <p:nvPr/>
        </p:nvGrpSpPr>
        <p:grpSpPr bwMode="auto">
          <a:xfrm>
            <a:off x="6884725" y="3276671"/>
            <a:ext cx="695325" cy="457200"/>
            <a:chOff x="5178" y="3408"/>
            <a:chExt cx="438" cy="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Picture 10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670964">
              <a:off x="5184" y="3408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112"/>
            <p:cNvSpPr>
              <a:spLocks noChangeArrowheads="1"/>
            </p:cNvSpPr>
            <p:nvPr/>
          </p:nvSpPr>
          <p:spPr bwMode="gray">
            <a:xfrm rot="717723">
              <a:off x="5178" y="3411"/>
              <a:ext cx="432" cy="284"/>
            </a:xfrm>
            <a:prstGeom prst="rect">
              <a:avLst/>
            </a:prstGeom>
            <a:noFill/>
            <a:ln w="1270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600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>
                <a:solidFill>
                  <a:schemeClr val="tx1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7036528" y="3894716"/>
            <a:ext cx="914400" cy="514350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oup 113"/>
          <p:cNvGrpSpPr>
            <a:grpSpLocks/>
          </p:cNvGrpSpPr>
          <p:nvPr/>
        </p:nvGrpSpPr>
        <p:grpSpPr bwMode="auto">
          <a:xfrm rot="-470225">
            <a:off x="7881372" y="3635716"/>
            <a:ext cx="769937" cy="533400"/>
            <a:chOff x="5179" y="2688"/>
            <a:chExt cx="485" cy="3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Picture 10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387529">
              <a:off x="5184" y="2688"/>
              <a:ext cx="480" cy="336"/>
            </a:xfrm>
            <a:prstGeom prst="rect">
              <a:avLst/>
            </a:prstGeom>
            <a:noFill/>
            <a:ln w="1587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108"/>
            <p:cNvSpPr>
              <a:spLocks noChangeArrowheads="1"/>
            </p:cNvSpPr>
            <p:nvPr/>
          </p:nvSpPr>
          <p:spPr bwMode="gray">
            <a:xfrm rot="319136">
              <a:off x="5179" y="2688"/>
              <a:ext cx="480" cy="336"/>
            </a:xfrm>
            <a:prstGeom prst="rect">
              <a:avLst/>
            </a:prstGeom>
            <a:noFill/>
            <a:ln w="1587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1600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400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200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200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968301"/>
              </p:ext>
            </p:extLst>
          </p:nvPr>
        </p:nvGraphicFramePr>
        <p:xfrm>
          <a:off x="320593" y="1902342"/>
          <a:ext cx="6096000" cy="37664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7383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2016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7383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0000" marR="90000" marT="46800" marB="46800" anchor="ctr" horzOverflow="overflow">
                    <a:solidFill>
                      <a:srgbClr val="7383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Auto</a:t>
                      </a: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56%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52%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Vliegtuig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48%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48%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Trein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14397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14397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Campingcar</a:t>
                      </a: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kumimoji="0" lang="fr-FR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Mobilhome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Autocar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Boot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Fiets</a:t>
                      </a:r>
                      <a:endParaRPr kumimoji="0" lang="fr-FR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Moto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Andere</a:t>
                      </a: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 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1% </a:t>
                      </a:r>
                    </a:p>
                  </a:txBody>
                  <a:tcPr marL="90000" marR="90000" marT="46800" marB="4680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6447458" y="5212416"/>
            <a:ext cx="2609915" cy="9648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BE" sz="1050" b="1" cap="small" dirty="0" err="1">
                <a:solidFill>
                  <a:schemeClr val="tx2"/>
                </a:solidFill>
              </a:rPr>
              <a:t>Enkele</a:t>
            </a:r>
            <a:r>
              <a:rPr lang="fr-BE" sz="1050" b="1" cap="small" dirty="0">
                <a:solidFill>
                  <a:schemeClr val="tx2"/>
                </a:solidFill>
              </a:rPr>
              <a:t> </a:t>
            </a:r>
            <a:r>
              <a:rPr lang="fr-BE" sz="1050" b="1" cap="small" dirty="0" err="1">
                <a:solidFill>
                  <a:schemeClr val="tx2"/>
                </a:solidFill>
              </a:rPr>
              <a:t>voorkeuren</a:t>
            </a:r>
            <a:br>
              <a:rPr lang="fr-BE" sz="1050" b="1" dirty="0">
                <a:solidFill>
                  <a:schemeClr val="tx2"/>
                </a:solidFill>
              </a:rPr>
            </a:br>
            <a:r>
              <a:rPr lang="fr-BE" sz="1050" dirty="0">
                <a:solidFill>
                  <a:schemeClr val="tx2"/>
                </a:solidFill>
              </a:rPr>
              <a:t>Auto: 75% </a:t>
            </a:r>
            <a:r>
              <a:rPr lang="fr-BE" sz="1050" dirty="0" err="1">
                <a:solidFill>
                  <a:schemeClr val="tx2"/>
                </a:solidFill>
              </a:rPr>
              <a:t>vd</a:t>
            </a:r>
            <a:r>
              <a:rPr lang="fr-BE" sz="1050" dirty="0">
                <a:solidFill>
                  <a:schemeClr val="tx2"/>
                </a:solidFill>
              </a:rPr>
              <a:t> </a:t>
            </a:r>
            <a:r>
              <a:rPr lang="fr-BE" sz="1050" dirty="0" err="1">
                <a:solidFill>
                  <a:schemeClr val="tx2"/>
                </a:solidFill>
              </a:rPr>
              <a:t>gezinnen</a:t>
            </a:r>
            <a:r>
              <a:rPr lang="fr-BE" sz="1050" dirty="0">
                <a:solidFill>
                  <a:schemeClr val="tx2"/>
                </a:solidFill>
              </a:rPr>
              <a:t> +2 </a:t>
            </a:r>
            <a:r>
              <a:rPr lang="fr-BE" sz="1050" dirty="0" err="1">
                <a:solidFill>
                  <a:schemeClr val="tx2"/>
                </a:solidFill>
              </a:rPr>
              <a:t>kinderen</a:t>
            </a:r>
            <a:br>
              <a:rPr lang="fr-BE" sz="1050" dirty="0">
                <a:solidFill>
                  <a:schemeClr val="tx2"/>
                </a:solidFill>
              </a:rPr>
            </a:br>
            <a:r>
              <a:rPr lang="fr-BE" sz="1050" dirty="0" err="1">
                <a:solidFill>
                  <a:schemeClr val="tx2"/>
                </a:solidFill>
              </a:rPr>
              <a:t>Trein</a:t>
            </a:r>
            <a:r>
              <a:rPr lang="fr-BE" sz="1050" dirty="0">
                <a:solidFill>
                  <a:schemeClr val="tx2"/>
                </a:solidFill>
              </a:rPr>
              <a:t>: </a:t>
            </a:r>
            <a:r>
              <a:rPr lang="fr-BE" sz="1050" dirty="0" err="1">
                <a:solidFill>
                  <a:schemeClr val="tx2"/>
                </a:solidFill>
              </a:rPr>
              <a:t>jongeren</a:t>
            </a:r>
            <a:r>
              <a:rPr lang="fr-BE" sz="1050" dirty="0">
                <a:solidFill>
                  <a:schemeClr val="tx2"/>
                </a:solidFill>
              </a:rPr>
              <a:t> &lt; 24 </a:t>
            </a:r>
            <a:r>
              <a:rPr lang="fr-BE" sz="1050" dirty="0" err="1">
                <a:solidFill>
                  <a:schemeClr val="tx2"/>
                </a:solidFill>
              </a:rPr>
              <a:t>jaar</a:t>
            </a:r>
            <a:r>
              <a:rPr lang="fr-BE" sz="1050" dirty="0">
                <a:solidFill>
                  <a:schemeClr val="tx2"/>
                </a:solidFill>
              </a:rPr>
              <a:t> (10%)</a:t>
            </a:r>
          </a:p>
          <a:p>
            <a:pPr>
              <a:buNone/>
            </a:pPr>
            <a:r>
              <a:rPr lang="fr-BE" sz="1050" dirty="0">
                <a:solidFill>
                  <a:schemeClr val="tx2"/>
                </a:solidFill>
              </a:rPr>
              <a:t>Autocar: </a:t>
            </a:r>
            <a:r>
              <a:rPr lang="fr-BE" sz="1050" dirty="0" err="1">
                <a:solidFill>
                  <a:schemeClr val="tx2"/>
                </a:solidFill>
              </a:rPr>
              <a:t>jongeren</a:t>
            </a:r>
            <a:r>
              <a:rPr lang="fr-BE" sz="1050" dirty="0">
                <a:solidFill>
                  <a:schemeClr val="tx2"/>
                </a:solidFill>
              </a:rPr>
              <a:t> &lt; 24 </a:t>
            </a:r>
            <a:r>
              <a:rPr lang="fr-BE" sz="1050" dirty="0" err="1">
                <a:solidFill>
                  <a:schemeClr val="tx2"/>
                </a:solidFill>
              </a:rPr>
              <a:t>jaar</a:t>
            </a:r>
            <a:r>
              <a:rPr lang="fr-BE" sz="1050" dirty="0">
                <a:solidFill>
                  <a:schemeClr val="tx2"/>
                </a:solidFill>
              </a:rPr>
              <a:t> (8%, -7 </a:t>
            </a:r>
            <a:r>
              <a:rPr lang="fr-BE" sz="1050" dirty="0" err="1">
                <a:solidFill>
                  <a:schemeClr val="tx2"/>
                </a:solidFill>
              </a:rPr>
              <a:t>ptn</a:t>
            </a:r>
            <a:r>
              <a:rPr lang="fr-BE" sz="1050" dirty="0">
                <a:solidFill>
                  <a:schemeClr val="tx2"/>
                </a:solidFill>
              </a:rPr>
              <a:t>!)</a:t>
            </a:r>
          </a:p>
          <a:p>
            <a:pPr>
              <a:buNone/>
            </a:pPr>
            <a:r>
              <a:rPr lang="fr-BE" sz="1050" dirty="0" err="1">
                <a:solidFill>
                  <a:schemeClr val="tx2"/>
                </a:solidFill>
              </a:rPr>
              <a:t>Vliegtuig</a:t>
            </a:r>
            <a:r>
              <a:rPr lang="fr-BE" sz="1050" dirty="0">
                <a:solidFill>
                  <a:schemeClr val="tx2"/>
                </a:solidFill>
              </a:rPr>
              <a:t>: 65% </a:t>
            </a:r>
            <a:r>
              <a:rPr lang="fr-BE" sz="1050" dirty="0" err="1">
                <a:solidFill>
                  <a:schemeClr val="tx2"/>
                </a:solidFill>
              </a:rPr>
              <a:t>vd</a:t>
            </a:r>
            <a:r>
              <a:rPr lang="fr-BE" sz="1050" dirty="0">
                <a:solidFill>
                  <a:schemeClr val="tx2"/>
                </a:solidFill>
              </a:rPr>
              <a:t> 18-24 </a:t>
            </a:r>
            <a:r>
              <a:rPr lang="fr-BE" sz="1050" dirty="0" err="1">
                <a:solidFill>
                  <a:schemeClr val="tx2"/>
                </a:solidFill>
              </a:rPr>
              <a:t>jarigen</a:t>
            </a:r>
            <a:r>
              <a:rPr lang="fr-BE" sz="1050" dirty="0">
                <a:solidFill>
                  <a:schemeClr val="tx2"/>
                </a:solidFill>
              </a:rPr>
              <a:t>! </a:t>
            </a:r>
          </a:p>
        </p:txBody>
      </p:sp>
      <p:sp>
        <p:nvSpPr>
          <p:cNvPr id="38" name="Titre 29"/>
          <p:cNvSpPr>
            <a:spLocks noGrp="1"/>
          </p:cNvSpPr>
          <p:nvPr>
            <p:ph type="ctrTitle"/>
          </p:nvPr>
        </p:nvSpPr>
        <p:spPr>
          <a:xfrm>
            <a:off x="320593" y="267323"/>
            <a:ext cx="7973662" cy="461718"/>
          </a:xfrm>
          <a:noFill/>
        </p:spPr>
        <p:txBody>
          <a:bodyPr/>
          <a:lstStyle/>
          <a:p>
            <a:r>
              <a:rPr lang="fr-FR" altLang="fr-FR" sz="2400" b="1" dirty="0"/>
              <a:t>De auto: het </a:t>
            </a:r>
            <a:r>
              <a:rPr lang="fr-FR" altLang="fr-FR" sz="2400" b="1" dirty="0" err="1"/>
              <a:t>voornaamste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transportmiddel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gebruikt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door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Belgen</a:t>
            </a:r>
            <a:r>
              <a:rPr lang="fr-FR" altLang="fr-FR" sz="2400" b="1" dirty="0"/>
              <a:t> op </a:t>
            </a:r>
            <a:r>
              <a:rPr lang="fr-FR" altLang="fr-FR" sz="2400" b="1" dirty="0" err="1"/>
              <a:t>weg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naar</a:t>
            </a:r>
            <a:r>
              <a:rPr lang="fr-FR" altLang="fr-FR" sz="2400" b="1" dirty="0"/>
              <a:t> hun </a:t>
            </a:r>
            <a:r>
              <a:rPr lang="fr-FR" altLang="fr-FR" sz="2400" b="1" dirty="0" err="1"/>
              <a:t>vakantiebestemming</a:t>
            </a:r>
            <a:endParaRPr lang="fr-FR" altLang="fr-FR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474598" y="5977466"/>
            <a:ext cx="362791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err="1">
                <a:solidFill>
                  <a:schemeClr val="tx2"/>
                </a:solidFill>
              </a:rPr>
              <a:t>Handhaving</a:t>
            </a:r>
            <a:r>
              <a:rPr lang="fr-BE" sz="1400" dirty="0">
                <a:solidFill>
                  <a:schemeClr val="tx2"/>
                </a:solidFill>
              </a:rPr>
              <a:t> auto en </a:t>
            </a:r>
            <a:r>
              <a:rPr lang="fr-BE" sz="1400" dirty="0" err="1">
                <a:solidFill>
                  <a:schemeClr val="tx2"/>
                </a:solidFill>
              </a:rPr>
              <a:t>vliegtuig</a:t>
            </a:r>
            <a:r>
              <a:rPr lang="fr-BE" sz="1400" dirty="0">
                <a:solidFill>
                  <a:schemeClr val="tx2"/>
                </a:solidFill>
              </a:rPr>
              <a:t> vs 2016. </a:t>
            </a:r>
            <a:br>
              <a:rPr lang="fr-BE" sz="1400" dirty="0">
                <a:solidFill>
                  <a:schemeClr val="tx2"/>
                </a:solidFill>
              </a:rPr>
            </a:br>
            <a:r>
              <a:rPr lang="fr-BE" sz="1400" dirty="0" err="1">
                <a:solidFill>
                  <a:schemeClr val="tx2"/>
                </a:solidFill>
              </a:rPr>
              <a:t>Daling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trein</a:t>
            </a:r>
            <a:r>
              <a:rPr lang="fr-BE" sz="1400" dirty="0">
                <a:solidFill>
                  <a:schemeClr val="tx2"/>
                </a:solidFill>
              </a:rPr>
              <a:t> (</a:t>
            </a:r>
            <a:r>
              <a:rPr lang="fr-BE" sz="1400" dirty="0" err="1">
                <a:solidFill>
                  <a:schemeClr val="tx2"/>
                </a:solidFill>
              </a:rPr>
              <a:t>gevolg</a:t>
            </a:r>
            <a:r>
              <a:rPr lang="fr-BE" sz="1400" dirty="0">
                <a:solidFill>
                  <a:schemeClr val="tx2"/>
                </a:solidFill>
              </a:rPr>
              <a:t> van </a:t>
            </a:r>
            <a:r>
              <a:rPr lang="fr-BE" sz="1400" dirty="0" err="1">
                <a:solidFill>
                  <a:schemeClr val="tx2"/>
                </a:solidFill>
              </a:rPr>
              <a:t>stakingen</a:t>
            </a:r>
            <a:r>
              <a:rPr lang="fr-BE" sz="1400" dirty="0">
                <a:solidFill>
                  <a:schemeClr val="tx2"/>
                </a:solidFill>
              </a:rPr>
              <a:t> SNCF?)</a:t>
            </a:r>
          </a:p>
        </p:txBody>
      </p:sp>
    </p:spTree>
    <p:extLst>
      <p:ext uri="{BB962C8B-B14F-4D97-AF65-F5344CB8AC3E}">
        <p14:creationId xmlns:p14="http://schemas.microsoft.com/office/powerpoint/2010/main" val="2384989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-2" y="945029"/>
            <a:ext cx="9137347" cy="514387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71677" y="5211705"/>
            <a:ext cx="4806124" cy="523220"/>
          </a:xfrm>
          <a:prstGeom prst="rect">
            <a:avLst/>
          </a:prstGeom>
          <a:solidFill>
            <a:srgbClr val="314397"/>
          </a:solidFill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chemeClr val="bg1"/>
                </a:solidFill>
              </a:rPr>
              <a:t>Gedroomde</a:t>
            </a:r>
            <a:r>
              <a:rPr lang="fr-BE" sz="2800" dirty="0">
                <a:solidFill>
                  <a:schemeClr val="bg1"/>
                </a:solidFill>
              </a:rPr>
              <a:t> </a:t>
            </a:r>
            <a:r>
              <a:rPr lang="fr-BE" sz="2800" dirty="0" err="1">
                <a:solidFill>
                  <a:schemeClr val="bg1"/>
                </a:solidFill>
              </a:rPr>
              <a:t>sportwedstrijden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29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9"/>
          <p:cNvSpPr txBox="1"/>
          <p:nvPr>
            <p:custDataLst>
              <p:tags r:id="rId1"/>
            </p:custDataLst>
          </p:nvPr>
        </p:nvSpPr>
        <p:spPr>
          <a:xfrm>
            <a:off x="2080574" y="2937045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FR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Europees</a:t>
            </a:r>
            <a:r>
              <a:rPr lang="fr-FR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FR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kampioenschap</a:t>
            </a:r>
            <a:r>
              <a:rPr lang="fr-FR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FR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voetbal</a:t>
            </a:r>
            <a:r>
              <a:rPr lang="fr-FR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2020	</a:t>
            </a:r>
          </a:p>
        </p:txBody>
      </p:sp>
      <p:sp>
        <p:nvSpPr>
          <p:cNvPr id="20" name="ZoneTexte 6"/>
          <p:cNvSpPr txBox="1"/>
          <p:nvPr>
            <p:custDataLst>
              <p:tags r:id="rId2"/>
            </p:custDataLst>
          </p:nvPr>
        </p:nvSpPr>
        <p:spPr>
          <a:xfrm>
            <a:off x="2080574" y="3387906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sz="1400"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en-US" b="0" dirty="0">
                <a:solidFill>
                  <a:schemeClr val="tx1"/>
                </a:solidFill>
              </a:rPr>
              <a:t>Roland </a:t>
            </a:r>
            <a:r>
              <a:rPr lang="en-US" b="0" dirty="0" err="1">
                <a:solidFill>
                  <a:schemeClr val="tx1"/>
                </a:solidFill>
              </a:rPr>
              <a:t>Garros</a:t>
            </a:r>
            <a:r>
              <a:rPr lang="en-US" b="0" dirty="0">
                <a:solidFill>
                  <a:schemeClr val="tx1"/>
                </a:solidFill>
              </a:rPr>
              <a:t> 2018	</a:t>
            </a:r>
          </a:p>
        </p:txBody>
      </p:sp>
      <p:sp>
        <p:nvSpPr>
          <p:cNvPr id="22" name="ZoneTexte 8"/>
          <p:cNvSpPr txBox="1"/>
          <p:nvPr>
            <p:custDataLst>
              <p:tags r:id="rId3"/>
            </p:custDataLst>
          </p:nvPr>
        </p:nvSpPr>
        <p:spPr>
          <a:xfrm>
            <a:off x="2080574" y="3838767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en-US" sz="1400" b="0" dirty="0">
                <a:solidFill>
                  <a:schemeClr val="tx1"/>
                </a:solidFill>
              </a:rPr>
              <a:t>Tour de France 2018	</a:t>
            </a:r>
          </a:p>
        </p:txBody>
      </p:sp>
      <p:sp>
        <p:nvSpPr>
          <p:cNvPr id="34" name="ZoneTexte 56"/>
          <p:cNvSpPr txBox="1"/>
          <p:nvPr>
            <p:custDataLst>
              <p:tags r:id="rId4"/>
            </p:custDataLst>
          </p:nvPr>
        </p:nvSpPr>
        <p:spPr>
          <a:xfrm>
            <a:off x="2080574" y="4289627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FR" sz="1400" b="0" dirty="0" err="1">
                <a:solidFill>
                  <a:schemeClr val="tx1"/>
                </a:solidFill>
              </a:rPr>
              <a:t>Wereldbeker</a:t>
            </a:r>
            <a:r>
              <a:rPr lang="fr-FR" sz="1400" b="0" dirty="0">
                <a:solidFill>
                  <a:schemeClr val="tx1"/>
                </a:solidFill>
              </a:rPr>
              <a:t> </a:t>
            </a:r>
            <a:r>
              <a:rPr lang="fr-FR" sz="1400" b="0" dirty="0" err="1">
                <a:solidFill>
                  <a:schemeClr val="tx1"/>
                </a:solidFill>
              </a:rPr>
              <a:t>voetbal</a:t>
            </a:r>
            <a:r>
              <a:rPr lang="fr-FR" sz="1400" b="0" dirty="0">
                <a:solidFill>
                  <a:schemeClr val="tx1"/>
                </a:solidFill>
              </a:rPr>
              <a:t> in </a:t>
            </a:r>
            <a:r>
              <a:rPr lang="fr-FR" sz="1400" b="0" dirty="0" err="1">
                <a:solidFill>
                  <a:schemeClr val="tx1"/>
                </a:solidFill>
              </a:rPr>
              <a:t>Rusland</a:t>
            </a:r>
            <a:r>
              <a:rPr lang="fr-FR" sz="1400" b="0" dirty="0">
                <a:solidFill>
                  <a:schemeClr val="tx1"/>
                </a:solidFill>
              </a:rPr>
              <a:t> 2018	</a:t>
            </a:r>
          </a:p>
        </p:txBody>
      </p:sp>
      <p:sp>
        <p:nvSpPr>
          <p:cNvPr id="48" name="ZoneTexte 3"/>
          <p:cNvSpPr txBox="1"/>
          <p:nvPr>
            <p:custDataLst>
              <p:tags r:id="rId5"/>
            </p:custDataLst>
          </p:nvPr>
        </p:nvSpPr>
        <p:spPr>
          <a:xfrm>
            <a:off x="6985513" y="2948447"/>
            <a:ext cx="66411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26%</a:t>
            </a:r>
            <a:endParaRPr lang="x-none" sz="1600" kern="0" dirty="0"/>
          </a:p>
        </p:txBody>
      </p:sp>
      <p:sp>
        <p:nvSpPr>
          <p:cNvPr id="49" name="ZoneTexte 63"/>
          <p:cNvSpPr txBox="1"/>
          <p:nvPr>
            <p:custDataLst>
              <p:tags r:id="rId6"/>
            </p:custDataLst>
          </p:nvPr>
        </p:nvSpPr>
        <p:spPr>
          <a:xfrm>
            <a:off x="6985513" y="3384350"/>
            <a:ext cx="41485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23%</a:t>
            </a:r>
            <a:endParaRPr lang="x-none" sz="1600" kern="0" dirty="0"/>
          </a:p>
        </p:txBody>
      </p:sp>
      <p:sp>
        <p:nvSpPr>
          <p:cNvPr id="50" name="ZoneTexte 64"/>
          <p:cNvSpPr txBox="1"/>
          <p:nvPr>
            <p:custDataLst>
              <p:tags r:id="rId7"/>
            </p:custDataLst>
          </p:nvPr>
        </p:nvSpPr>
        <p:spPr>
          <a:xfrm>
            <a:off x="6985512" y="3802311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23%</a:t>
            </a:r>
            <a:endParaRPr lang="x-none" sz="1600" kern="0" dirty="0"/>
          </a:p>
        </p:txBody>
      </p:sp>
      <p:sp>
        <p:nvSpPr>
          <p:cNvPr id="52" name="ZoneTexte 70"/>
          <p:cNvSpPr txBox="1"/>
          <p:nvPr>
            <p:custDataLst>
              <p:tags r:id="rId8"/>
            </p:custDataLst>
          </p:nvPr>
        </p:nvSpPr>
        <p:spPr>
          <a:xfrm>
            <a:off x="6985513" y="4271323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22%</a:t>
            </a:r>
            <a:endParaRPr lang="x-none" sz="1600" kern="0" dirty="0"/>
          </a:p>
        </p:txBody>
      </p:sp>
      <p:sp>
        <p:nvSpPr>
          <p:cNvPr id="23" name="TextBox 22"/>
          <p:cNvSpPr txBox="1"/>
          <p:nvPr/>
        </p:nvSpPr>
        <p:spPr>
          <a:xfrm>
            <a:off x="466543" y="932342"/>
            <a:ext cx="6303711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BE" sz="1200" b="1" dirty="0" err="1">
                <a:solidFill>
                  <a:schemeClr val="bg1"/>
                </a:solidFill>
              </a:rPr>
              <a:t>Welke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grote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sportwedstrijd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tussen</a:t>
            </a:r>
            <a:r>
              <a:rPr lang="fr-BE" sz="1200" b="1" dirty="0">
                <a:solidFill>
                  <a:schemeClr val="bg1"/>
                </a:solidFill>
              </a:rPr>
              <a:t> 2018 en 2020 zou u </a:t>
            </a:r>
            <a:r>
              <a:rPr lang="fr-BE" sz="1200" b="1" dirty="0" err="1">
                <a:solidFill>
                  <a:schemeClr val="bg1"/>
                </a:solidFill>
              </a:rPr>
              <a:t>willen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bijwonen</a:t>
            </a:r>
            <a:r>
              <a:rPr lang="fr-BE" sz="1200" b="1" dirty="0">
                <a:solidFill>
                  <a:schemeClr val="bg1"/>
                </a:solidFill>
              </a:rPr>
              <a:t> en </a:t>
            </a:r>
            <a:r>
              <a:rPr lang="fr-BE" sz="1200" b="1" dirty="0" err="1">
                <a:solidFill>
                  <a:schemeClr val="bg1"/>
                </a:solidFill>
              </a:rPr>
              <a:t>waarvoor</a:t>
            </a:r>
            <a:r>
              <a:rPr lang="fr-BE" sz="1200" b="1" dirty="0">
                <a:solidFill>
                  <a:schemeClr val="bg1"/>
                </a:solidFill>
              </a:rPr>
              <a:t> u </a:t>
            </a:r>
            <a:r>
              <a:rPr lang="fr-BE" sz="1200" b="1" dirty="0" err="1">
                <a:solidFill>
                  <a:schemeClr val="bg1"/>
                </a:solidFill>
              </a:rPr>
              <a:t>naar</a:t>
            </a:r>
            <a:r>
              <a:rPr lang="fr-BE" sz="1200" b="1" dirty="0">
                <a:solidFill>
                  <a:schemeClr val="bg1"/>
                </a:solidFill>
              </a:rPr>
              <a:t> het </a:t>
            </a:r>
            <a:r>
              <a:rPr lang="fr-BE" sz="1200" b="1" dirty="0" err="1">
                <a:solidFill>
                  <a:schemeClr val="bg1"/>
                </a:solidFill>
              </a:rPr>
              <a:t>buitenland</a:t>
            </a:r>
            <a:r>
              <a:rPr lang="fr-BE" sz="1200" b="1" dirty="0">
                <a:solidFill>
                  <a:schemeClr val="bg1"/>
                </a:solidFill>
              </a:rPr>
              <a:t> zou </a:t>
            </a:r>
            <a:r>
              <a:rPr lang="fr-BE" sz="1200" b="1" dirty="0" err="1">
                <a:solidFill>
                  <a:schemeClr val="bg1"/>
                </a:solidFill>
              </a:rPr>
              <a:t>reizen</a:t>
            </a:r>
            <a:r>
              <a:rPr lang="fr-BE" sz="12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4" name="ZoneTexte 9"/>
          <p:cNvSpPr txBox="1"/>
          <p:nvPr>
            <p:custDataLst>
              <p:tags r:id="rId9"/>
            </p:custDataLst>
          </p:nvPr>
        </p:nvSpPr>
        <p:spPr>
          <a:xfrm>
            <a:off x="2093632" y="4674418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FR" sz="1400" b="0" dirty="0">
                <a:solidFill>
                  <a:schemeClr val="tx1"/>
                </a:solidFill>
              </a:rPr>
              <a:t>Monaco Grand Prix 2018	</a:t>
            </a:r>
          </a:p>
        </p:txBody>
      </p:sp>
      <p:sp>
        <p:nvSpPr>
          <p:cNvPr id="15" name="ZoneTexte 6"/>
          <p:cNvSpPr txBox="1"/>
          <p:nvPr>
            <p:custDataLst>
              <p:tags r:id="rId10"/>
            </p:custDataLst>
          </p:nvPr>
        </p:nvSpPr>
        <p:spPr>
          <a:xfrm>
            <a:off x="2093632" y="5125279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sz="1400"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en-US" b="0" dirty="0">
                <a:solidFill>
                  <a:schemeClr val="tx1"/>
                </a:solidFill>
              </a:rPr>
              <a:t>Wimbledon 2018	</a:t>
            </a:r>
          </a:p>
        </p:txBody>
      </p:sp>
      <p:sp>
        <p:nvSpPr>
          <p:cNvPr id="16" name="ZoneTexte 8"/>
          <p:cNvSpPr txBox="1"/>
          <p:nvPr>
            <p:custDataLst>
              <p:tags r:id="rId11"/>
            </p:custDataLst>
          </p:nvPr>
        </p:nvSpPr>
        <p:spPr>
          <a:xfrm>
            <a:off x="2093632" y="5576140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FR" sz="1400" b="0" dirty="0" err="1">
                <a:solidFill>
                  <a:schemeClr val="tx1"/>
                </a:solidFill>
              </a:rPr>
              <a:t>Olympische</a:t>
            </a:r>
            <a:r>
              <a:rPr lang="fr-FR" sz="1400" b="0" dirty="0">
                <a:solidFill>
                  <a:schemeClr val="tx1"/>
                </a:solidFill>
              </a:rPr>
              <a:t> </a:t>
            </a:r>
            <a:r>
              <a:rPr lang="fr-FR" sz="1400" b="0" dirty="0" err="1">
                <a:solidFill>
                  <a:schemeClr val="tx1"/>
                </a:solidFill>
              </a:rPr>
              <a:t>Spelen</a:t>
            </a:r>
            <a:r>
              <a:rPr lang="fr-FR" sz="1400" b="0" dirty="0">
                <a:solidFill>
                  <a:schemeClr val="tx1"/>
                </a:solidFill>
              </a:rPr>
              <a:t> 2020 in Tokyo	</a:t>
            </a:r>
          </a:p>
        </p:txBody>
      </p:sp>
      <p:sp>
        <p:nvSpPr>
          <p:cNvPr id="17" name="ZoneTexte 3"/>
          <p:cNvSpPr txBox="1"/>
          <p:nvPr>
            <p:custDataLst>
              <p:tags r:id="rId12"/>
            </p:custDataLst>
          </p:nvPr>
        </p:nvSpPr>
        <p:spPr>
          <a:xfrm>
            <a:off x="7013655" y="4674418"/>
            <a:ext cx="66411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22%</a:t>
            </a:r>
            <a:endParaRPr lang="x-none" sz="1600" kern="0" dirty="0"/>
          </a:p>
        </p:txBody>
      </p:sp>
      <p:sp>
        <p:nvSpPr>
          <p:cNvPr id="18" name="ZoneTexte 63"/>
          <p:cNvSpPr txBox="1"/>
          <p:nvPr>
            <p:custDataLst>
              <p:tags r:id="rId13"/>
            </p:custDataLst>
          </p:nvPr>
        </p:nvSpPr>
        <p:spPr>
          <a:xfrm>
            <a:off x="7013655" y="5096985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20%</a:t>
            </a:r>
            <a:endParaRPr lang="x-none" sz="1600" kern="0" dirty="0"/>
          </a:p>
        </p:txBody>
      </p:sp>
      <p:sp>
        <p:nvSpPr>
          <p:cNvPr id="19" name="ZoneTexte 64"/>
          <p:cNvSpPr txBox="1"/>
          <p:nvPr>
            <p:custDataLst>
              <p:tags r:id="rId14"/>
            </p:custDataLst>
          </p:nvPr>
        </p:nvSpPr>
        <p:spPr>
          <a:xfrm>
            <a:off x="6985511" y="5556823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19%</a:t>
            </a:r>
            <a:endParaRPr lang="x-none" sz="1600" kern="0" dirty="0"/>
          </a:p>
        </p:txBody>
      </p:sp>
      <p:sp>
        <p:nvSpPr>
          <p:cNvPr id="24" name="Titre 29"/>
          <p:cNvSpPr txBox="1">
            <a:spLocks/>
          </p:cNvSpPr>
          <p:nvPr/>
        </p:nvSpPr>
        <p:spPr>
          <a:xfrm>
            <a:off x="338064" y="218586"/>
            <a:ext cx="7839058" cy="4353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000" b="0" i="0" kern="1200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FR" altLang="fr-FR" sz="2400" b="1" dirty="0"/>
              <a:t>De </a:t>
            </a:r>
            <a:r>
              <a:rPr lang="fr-FR" altLang="fr-FR" sz="2400" b="1" dirty="0" err="1"/>
              <a:t>grote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sportwedstrijden</a:t>
            </a:r>
            <a:r>
              <a:rPr lang="fr-FR" altLang="fr-FR" sz="2400" b="1" dirty="0"/>
              <a:t> die de </a:t>
            </a:r>
            <a:r>
              <a:rPr lang="fr-FR" altLang="fr-FR" sz="2400" b="1" dirty="0" err="1"/>
              <a:t>Belgen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graag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zouden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willen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bijwonen</a:t>
            </a:r>
            <a:endParaRPr lang="en-GB" altLang="fr-FR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62178"/>
            <a:ext cx="5078833" cy="5906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1" y="1829194"/>
            <a:ext cx="1174083" cy="11740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4" b="11933"/>
          <a:stretch/>
        </p:blipFill>
        <p:spPr>
          <a:xfrm>
            <a:off x="4254429" y="1364115"/>
            <a:ext cx="1173503" cy="1428191"/>
          </a:xfrm>
          <a:prstGeom prst="rect">
            <a:avLst/>
          </a:prstGeom>
        </p:spPr>
      </p:pic>
      <p:pic>
        <p:nvPicPr>
          <p:cNvPr id="29" name="Picture 2" descr="RÃ©sultat de recherche d'images pour &quot;olympic games tokyo 2020&quot;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9" t="15001" r="26690" b="16400"/>
          <a:stretch/>
        </p:blipFill>
        <p:spPr bwMode="auto">
          <a:xfrm>
            <a:off x="7958521" y="1787693"/>
            <a:ext cx="851039" cy="125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RÃ©sultat de recherche d'images pour &quot;euro soccer championship 2020 logo&quot;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4" y="3486149"/>
            <a:ext cx="1133153" cy="12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1" y="5127568"/>
            <a:ext cx="1726922" cy="1056256"/>
          </a:xfrm>
          <a:prstGeom prst="rect">
            <a:avLst/>
          </a:prstGeom>
        </p:spPr>
      </p:pic>
      <p:pic>
        <p:nvPicPr>
          <p:cNvPr id="32" name="Picture 18" descr="RÃ©sultat de recherche d'images pour &quot;FIBA china logo&quot;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23" y="1506979"/>
            <a:ext cx="793727" cy="123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RÃ©sultat de recherche d'images pour &quot;tour de france logo&quot;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384" y="1580167"/>
            <a:ext cx="1130934" cy="113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71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85" y="1062584"/>
            <a:ext cx="7349702" cy="490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16859" y="286731"/>
            <a:ext cx="6133489" cy="701731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vakantiebudget</a:t>
            </a:r>
            <a:endParaRPr lang="en-US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812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9559" y="465523"/>
            <a:ext cx="8386686" cy="557458"/>
          </a:xfrm>
        </p:spPr>
        <p:txBody>
          <a:bodyPr/>
          <a:lstStyle/>
          <a:p>
            <a:r>
              <a:rPr lang="fr-FR" altLang="fr-FR" sz="2400" b="1" dirty="0" err="1">
                <a:solidFill>
                  <a:schemeClr val="bg2">
                    <a:lumMod val="50000"/>
                  </a:schemeClr>
                </a:solidFill>
              </a:rPr>
              <a:t>Vakantiebudget</a:t>
            </a:r>
            <a:r>
              <a:rPr lang="fr-FR" altLang="fr-FR" sz="2400" b="1" dirty="0">
                <a:solidFill>
                  <a:schemeClr val="bg2">
                    <a:lumMod val="50000"/>
                  </a:schemeClr>
                </a:solidFill>
              </a:rPr>
              <a:t> van </a:t>
            </a:r>
            <a:r>
              <a:rPr lang="fr-FR" altLang="fr-FR" sz="2400" b="1" dirty="0" err="1">
                <a:solidFill>
                  <a:schemeClr val="bg2">
                    <a:lumMod val="50000"/>
                  </a:schemeClr>
                </a:solidFill>
              </a:rPr>
              <a:t>Europeanen</a:t>
            </a:r>
            <a:r>
              <a:rPr lang="fr-FR" altLang="fr-FR" sz="2400" b="1" dirty="0">
                <a:solidFill>
                  <a:schemeClr val="bg2">
                    <a:lumMod val="50000"/>
                  </a:schemeClr>
                </a:solidFill>
              </a:rPr>
              <a:t> en niet-</a:t>
            </a:r>
            <a:r>
              <a:rPr lang="fr-FR" altLang="fr-FR" sz="2400" b="1" dirty="0" err="1">
                <a:solidFill>
                  <a:schemeClr val="bg2">
                    <a:lumMod val="50000"/>
                  </a:schemeClr>
                </a:solidFill>
              </a:rPr>
              <a:t>Europeanen</a:t>
            </a:r>
            <a:br>
              <a:rPr lang="fr-BE" dirty="0">
                <a:solidFill>
                  <a:schemeClr val="bg2">
                    <a:lumMod val="50000"/>
                  </a:schemeClr>
                </a:solidFill>
              </a:rPr>
            </a:br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092650" y="1091725"/>
            <a:ext cx="1707519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900" b="1" dirty="0">
                <a:solidFill>
                  <a:schemeClr val="bg1"/>
                </a:solidFill>
              </a:rPr>
              <a:t>= </a:t>
            </a:r>
            <a:r>
              <a:rPr lang="fr-BE" sz="900" b="1" dirty="0" err="1">
                <a:solidFill>
                  <a:schemeClr val="bg1"/>
                </a:solidFill>
              </a:rPr>
              <a:t>gemiddeld</a:t>
            </a:r>
            <a:r>
              <a:rPr lang="fr-BE" sz="900" b="1" dirty="0">
                <a:solidFill>
                  <a:schemeClr val="bg1"/>
                </a:solidFill>
              </a:rPr>
              <a:t> </a:t>
            </a:r>
            <a:r>
              <a:rPr lang="fr-BE" sz="900" b="1" dirty="0" err="1">
                <a:solidFill>
                  <a:schemeClr val="bg1"/>
                </a:solidFill>
              </a:rPr>
              <a:t>familiebudget</a:t>
            </a:r>
            <a:endParaRPr lang="fr-BE" sz="9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pic>
        <p:nvPicPr>
          <p:cNvPr id="38" name="Image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88" y="1523650"/>
            <a:ext cx="9145588" cy="4554728"/>
          </a:xfrm>
          <a:prstGeom prst="rect">
            <a:avLst/>
          </a:prstGeom>
        </p:spPr>
      </p:pic>
      <p:graphicFrame>
        <p:nvGraphicFramePr>
          <p:cNvPr id="39" name="Tableau 29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1404442" y="6145543"/>
          <a:ext cx="4248472" cy="485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118">
                  <a:extLst>
                    <a:ext uri="{9D8B030D-6E8A-4147-A177-3AD203B41FA5}">
                      <a16:colId xmlns:a16="http://schemas.microsoft.com/office/drawing/2014/main" val="2347160215"/>
                    </a:ext>
                  </a:extLst>
                </a:gridCol>
                <a:gridCol w="1062118">
                  <a:extLst>
                    <a:ext uri="{9D8B030D-6E8A-4147-A177-3AD203B41FA5}">
                      <a16:colId xmlns:a16="http://schemas.microsoft.com/office/drawing/2014/main" val="940231619"/>
                    </a:ext>
                  </a:extLst>
                </a:gridCol>
                <a:gridCol w="1062118">
                  <a:extLst>
                    <a:ext uri="{9D8B030D-6E8A-4147-A177-3AD203B41FA5}">
                      <a16:colId xmlns:a16="http://schemas.microsoft.com/office/drawing/2014/main" val="3170882302"/>
                    </a:ext>
                  </a:extLst>
                </a:gridCol>
                <a:gridCol w="1062118">
                  <a:extLst>
                    <a:ext uri="{9D8B030D-6E8A-4147-A177-3AD203B41FA5}">
                      <a16:colId xmlns:a16="http://schemas.microsoft.com/office/drawing/2014/main" val="40174103"/>
                    </a:ext>
                  </a:extLst>
                </a:gridCol>
              </a:tblGrid>
              <a:tr h="114718">
                <a:tc gridSpan="4"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000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Toegepaste</a:t>
                      </a:r>
                      <a:r>
                        <a:rPr lang="fr-B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000" b="0" i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Wisselkoers</a:t>
                      </a: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endParaRPr lang="x-none" sz="1000" b="0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endParaRPr lang="x-none" sz="1000" b="0" i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5426897"/>
                  </a:ext>
                </a:extLst>
              </a:tr>
              <a:tr h="180910"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GBP = €1.1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 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PLN </a:t>
                      </a: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€0.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 USD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€0.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82</a:t>
                      </a: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 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INR </a:t>
                      </a: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€0.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012</a:t>
                      </a: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169242"/>
                  </a:ext>
                </a:extLst>
              </a:tr>
              <a:tr h="114718"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CHF = €0.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84</a:t>
                      </a: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endParaRPr lang="x-none" sz="1000" b="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BRL = €0.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CNY </a:t>
                      </a: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€0.</a:t>
                      </a:r>
                      <a:r>
                        <a:rPr lang="fr-FR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x-none" sz="1000" b="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163893"/>
                  </a:ext>
                </a:extLst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5364882" y="2725235"/>
            <a:ext cx="3780706" cy="258849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space réservé du texte 3"/>
          <p:cNvSpPr txBox="1"/>
          <p:nvPr>
            <p:custDataLst>
              <p:tags r:id="rId2"/>
            </p:custDataLst>
          </p:nvPr>
        </p:nvSpPr>
        <p:spPr>
          <a:xfrm>
            <a:off x="7254379" y="3237041"/>
            <a:ext cx="1785938" cy="7167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 b="0" i="0"/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R$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5.209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FR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+18</a:t>
            </a:r>
            <a:r>
              <a: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% </a:t>
            </a:r>
            <a:endParaRPr lang="x-none" b="1" i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defRPr b="0" i="0"/>
            </a:pP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(€1</a:t>
            </a:r>
            <a:r>
              <a:rPr lang="fr-B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r>
              <a:rPr lang="fr-FR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238</a:t>
            </a: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2" name="Espace réservé du texte 3"/>
          <p:cNvSpPr txBox="1"/>
          <p:nvPr>
            <p:custDataLst>
              <p:tags r:id="rId3"/>
            </p:custDataLst>
          </p:nvPr>
        </p:nvSpPr>
        <p:spPr>
          <a:xfrm>
            <a:off x="5496640" y="3237041"/>
            <a:ext cx="1578067" cy="7167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 b="0" i="0"/>
            </a:pP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$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</a:t>
            </a:r>
            <a:r>
              <a:rPr lang="fr-B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6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43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fr-FR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  <a:r>
              <a:rPr lang="x-none" sz="14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%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defRPr b="0" i="0"/>
            </a:pP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(€2</a:t>
            </a:r>
            <a:r>
              <a:rPr lang="fr-B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r>
              <a:rPr lang="fr-FR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163</a:t>
            </a: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3" name="Espace réservé du texte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721152" y="2853497"/>
            <a:ext cx="1129042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>
                <a:solidFill>
                  <a:schemeClr val="bg1"/>
                </a:solidFill>
                <a:latin typeface="Century Gothic" panose="020B0502020202020204" pitchFamily="34" charset="0"/>
              </a:rPr>
              <a:t>USA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Espace réservé du text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582827" y="2853497"/>
            <a:ext cx="1129042" cy="330796"/>
          </a:xfrm>
          <a:prstGeom prst="rect">
            <a:avLst/>
          </a:prstGeom>
          <a:solidFill>
            <a:schemeClr val="tx2"/>
          </a:solidFill>
        </p:spPr>
        <p:txBody>
          <a:bodyPr vert="horz" lIns="73459" tIns="0" rIns="24486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80000"/>
              </a:lnSpc>
              <a:spcBef>
                <a:spcPts val="816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cap="all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pPr>
            <a:r>
              <a:rPr lang="x-none" sz="1400" b="1" kern="0" dirty="0">
                <a:latin typeface="Century Gothic" panose="020B0502020202020204" pitchFamily="34" charset="0"/>
              </a:rPr>
              <a:t>Br</a:t>
            </a:r>
            <a:r>
              <a:rPr lang="fr-BE" sz="1400" b="1" kern="0" dirty="0">
                <a:latin typeface="Century Gothic" panose="020B0502020202020204" pitchFamily="34" charset="0"/>
              </a:rPr>
              <a:t>AZILIË</a:t>
            </a:r>
            <a:endParaRPr lang="x-none" sz="1400" b="1" kern="0" dirty="0">
              <a:latin typeface="Century Gothic" panose="020B0502020202020204" pitchFamily="34" charset="0"/>
            </a:endParaRPr>
          </a:p>
        </p:txBody>
      </p:sp>
      <p:sp>
        <p:nvSpPr>
          <p:cNvPr id="45" name="Espace réservé du texte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721152" y="4169824"/>
            <a:ext cx="1129042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CHINA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Espace réservé du texte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582827" y="4169824"/>
            <a:ext cx="1129042" cy="330796"/>
          </a:xfrm>
          <a:prstGeom prst="rect">
            <a:avLst/>
          </a:prstGeom>
          <a:solidFill>
            <a:schemeClr val="tx2"/>
          </a:solidFill>
        </p:spPr>
        <p:txBody>
          <a:bodyPr vert="horz" lIns="73459" tIns="0" rIns="24486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80000"/>
              </a:lnSpc>
              <a:spcBef>
                <a:spcPts val="816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cap="all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pPr>
            <a:r>
              <a:rPr lang="fr-FR" sz="1400" b="1" kern="0" dirty="0">
                <a:latin typeface="Century Gothic" panose="020B0502020202020204" pitchFamily="34" charset="0"/>
              </a:rPr>
              <a:t>INDIA</a:t>
            </a:r>
            <a:endParaRPr lang="x-none" sz="1400" b="1" kern="0" dirty="0">
              <a:latin typeface="Century Gothic" panose="020B0502020202020204" pitchFamily="34" charset="0"/>
            </a:endParaRPr>
          </a:p>
        </p:txBody>
      </p:sp>
      <p:sp>
        <p:nvSpPr>
          <p:cNvPr id="47" name="Espace réservé du texte 3"/>
          <p:cNvSpPr txBox="1"/>
          <p:nvPr>
            <p:custDataLst>
              <p:tags r:id="rId8"/>
            </p:custDataLst>
          </p:nvPr>
        </p:nvSpPr>
        <p:spPr>
          <a:xfrm>
            <a:off x="7254379" y="4546501"/>
            <a:ext cx="1785938" cy="76722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 b="0" i="0"/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₹ 181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,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626</a:t>
            </a:r>
            <a:r>
              <a:rPr lang="x-none" b="1" i="1" dirty="0">
                <a:solidFill>
                  <a:schemeClr val="bg2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defRPr b="0" i="0"/>
            </a:pP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(€</a:t>
            </a:r>
            <a:r>
              <a:rPr lang="fr-FR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2.234</a:t>
            </a: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8" name="Espace réservé du texte 3"/>
          <p:cNvSpPr txBox="1"/>
          <p:nvPr>
            <p:custDataLst>
              <p:tags r:id="rId9"/>
            </p:custDataLst>
          </p:nvPr>
        </p:nvSpPr>
        <p:spPr>
          <a:xfrm>
            <a:off x="5496640" y="4546501"/>
            <a:ext cx="1578067" cy="767227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 b="0" i="0"/>
            </a:pP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¥ 15.707</a:t>
            </a:r>
            <a:r>
              <a:rPr lang="x-none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defRPr b="0" i="0"/>
            </a:pP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(€</a:t>
            </a:r>
            <a:r>
              <a:rPr lang="fr-FR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2.035</a:t>
            </a:r>
            <a:r>
              <a:rPr lang="x-none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48480" y="2725235"/>
            <a:ext cx="3844422" cy="218510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space réservé du texte 3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448480" y="3410785"/>
            <a:ext cx="3844422" cy="657105"/>
          </a:xfrm>
          <a:noFill/>
        </p:spPr>
        <p:txBody>
          <a:bodyPr/>
          <a:lstStyle/>
          <a:p>
            <a:pPr algn="ctr">
              <a:lnSpc>
                <a:spcPct val="90000"/>
              </a:lnSpc>
              <a:buSzPct val="70000"/>
              <a:buNone/>
              <a:defRPr b="0" i="0"/>
            </a:pPr>
            <a:r>
              <a:rPr lang="x-none" sz="5400" b="1" dirty="0">
                <a:solidFill>
                  <a:schemeClr val="tx2"/>
                </a:solidFill>
              </a:rPr>
              <a:t> </a:t>
            </a:r>
            <a:r>
              <a:rPr lang="x-none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€1</a:t>
            </a:r>
            <a:r>
              <a:rPr lang="fr-BE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r>
              <a:rPr lang="x-none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9</a:t>
            </a:r>
            <a:r>
              <a:rPr lang="fr-FR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57 </a:t>
            </a:r>
            <a:r>
              <a:rPr lang="x-none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fr-FR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x-none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% vs 201</a:t>
            </a:r>
            <a:r>
              <a:rPr lang="fr-FR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x-none" sz="16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 </a:t>
            </a:r>
            <a:endParaRPr lang="x-none" sz="48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Espace réservé du texte 2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448480" y="4100548"/>
            <a:ext cx="3844422" cy="842452"/>
          </a:xfrm>
          <a:noFill/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nl-BE" sz="12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Vakantiebudget Eurozone</a:t>
            </a:r>
            <a:endParaRPr lang="fr-BE" sz="12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endParaRPr lang="x-none" sz="1200" b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x-none" sz="1000" i="1" kern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nl-BE" sz="1000" i="1" kern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Zonder UK, Zwitserland en Polen</a:t>
            </a:r>
            <a:r>
              <a:rPr lang="x-none" sz="1000" i="1" kern="0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)</a:t>
            </a:r>
            <a:endParaRPr lang="fr-BE" sz="1000" i="1" kern="0" cap="none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endParaRPr lang="fr-BE" sz="1000" i="1" kern="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endParaRPr lang="fr-BE" sz="1000" i="1" kern="0" cap="none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endParaRPr lang="fr-FR" sz="1000" i="1" kern="0" cap="none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x-none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€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2.004</a:t>
            </a:r>
            <a:r>
              <a:rPr lang="x-none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+1</a:t>
            </a:r>
            <a:r>
              <a:rPr lang="x-none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% vs 201</a:t>
            </a:r>
            <a:r>
              <a:rPr lang="fr-FR" sz="1600" b="1" i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7</a:t>
            </a:r>
            <a:endParaRPr lang="x-none" sz="1000" i="1" kern="0" cap="none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Espace réservé du texte 2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1806170" y="2862724"/>
            <a:ext cx="1129042" cy="330796"/>
          </a:xfrm>
          <a:prstGeom prst="rect">
            <a:avLst/>
          </a:prstGeom>
          <a:solidFill>
            <a:schemeClr val="tx2"/>
          </a:solidFill>
        </p:spPr>
        <p:txBody>
          <a:bodyPr vert="horz" lIns="73459" tIns="0" rIns="24486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80000"/>
              </a:lnSpc>
              <a:spcBef>
                <a:spcPts val="816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cap="all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="0" i="0"/>
            </a:pPr>
            <a:r>
              <a:rPr lang="fr-FR" sz="1400" b="1" kern="0" dirty="0">
                <a:latin typeface="Century Gothic" panose="020B0502020202020204" pitchFamily="34" charset="0"/>
              </a:rPr>
              <a:t>EUROPA</a:t>
            </a:r>
            <a:endParaRPr lang="x-none" sz="1400" b="1" kern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56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725" y="333175"/>
            <a:ext cx="8386686" cy="557458"/>
          </a:xfrm>
        </p:spPr>
        <p:txBody>
          <a:bodyPr/>
          <a:lstStyle/>
          <a:p>
            <a:r>
              <a:rPr lang="fr-FR" altLang="fr-FR" sz="2400" b="1" dirty="0" err="1">
                <a:solidFill>
                  <a:schemeClr val="bg2">
                    <a:lumMod val="50000"/>
                  </a:schemeClr>
                </a:solidFill>
              </a:rPr>
              <a:t>Vakantiebudget</a:t>
            </a:r>
            <a:r>
              <a:rPr lang="fr-FR" altLang="fr-FR" sz="2400" b="1" dirty="0">
                <a:solidFill>
                  <a:schemeClr val="bg2">
                    <a:lumMod val="50000"/>
                  </a:schemeClr>
                </a:solidFill>
              </a:rPr>
              <a:t> van </a:t>
            </a:r>
            <a:r>
              <a:rPr lang="fr-FR" altLang="fr-FR" sz="2400" b="1" dirty="0" err="1">
                <a:solidFill>
                  <a:schemeClr val="bg2">
                    <a:lumMod val="50000"/>
                  </a:schemeClr>
                </a:solidFill>
              </a:rPr>
              <a:t>Europeanen</a:t>
            </a:r>
            <a:br>
              <a:rPr lang="fr-BE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fr-BE" dirty="0">
                <a:solidFill>
                  <a:schemeClr val="bg2">
                    <a:lumMod val="50000"/>
                  </a:schemeClr>
                </a:solidFill>
              </a:rPr>
            </a:br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092650" y="1091725"/>
            <a:ext cx="1643399" cy="2308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sz="900" b="1" dirty="0">
                <a:solidFill>
                  <a:schemeClr val="bg1"/>
                </a:solidFill>
              </a:rPr>
              <a:t>= </a:t>
            </a:r>
            <a:r>
              <a:rPr lang="fr-BE" sz="900" b="1" dirty="0" err="1">
                <a:solidFill>
                  <a:schemeClr val="bg1"/>
                </a:solidFill>
              </a:rPr>
              <a:t>gemiddeld</a:t>
            </a:r>
            <a:r>
              <a:rPr lang="fr-BE" sz="900" b="1" dirty="0">
                <a:solidFill>
                  <a:schemeClr val="bg1"/>
                </a:solidFill>
              </a:rPr>
              <a:t> </a:t>
            </a:r>
            <a:r>
              <a:rPr lang="fr-BE" sz="900" b="1" dirty="0" err="1">
                <a:solidFill>
                  <a:schemeClr val="bg1"/>
                </a:solidFill>
              </a:rPr>
              <a:t>familiebudget</a:t>
            </a:r>
            <a:endParaRPr lang="fr-BE" sz="9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pic>
        <p:nvPicPr>
          <p:cNvPr id="38" name="Imag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23650"/>
            <a:ext cx="9145588" cy="455472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888803"/>
            <a:ext cx="9145588" cy="251104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au 7"/>
          <p:cNvGraphicFramePr>
            <a:graphicFrameLocks noGrp="1"/>
          </p:cNvGraphicFramePr>
          <p:nvPr>
            <p:extLst/>
          </p:nvPr>
        </p:nvGraphicFramePr>
        <p:xfrm>
          <a:off x="401262" y="3408321"/>
          <a:ext cx="8295445" cy="2207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089">
                  <a:extLst>
                    <a:ext uri="{9D8B030D-6E8A-4147-A177-3AD203B41FA5}">
                      <a16:colId xmlns:a16="http://schemas.microsoft.com/office/drawing/2014/main" val="1630624784"/>
                    </a:ext>
                  </a:extLst>
                </a:gridCol>
                <a:gridCol w="1659089">
                  <a:extLst>
                    <a:ext uri="{9D8B030D-6E8A-4147-A177-3AD203B41FA5}">
                      <a16:colId xmlns:a16="http://schemas.microsoft.com/office/drawing/2014/main" val="3938964435"/>
                    </a:ext>
                  </a:extLst>
                </a:gridCol>
                <a:gridCol w="1659089">
                  <a:extLst>
                    <a:ext uri="{9D8B030D-6E8A-4147-A177-3AD203B41FA5}">
                      <a16:colId xmlns:a16="http://schemas.microsoft.com/office/drawing/2014/main" val="1140460329"/>
                    </a:ext>
                  </a:extLst>
                </a:gridCol>
                <a:gridCol w="1659089">
                  <a:extLst>
                    <a:ext uri="{9D8B030D-6E8A-4147-A177-3AD203B41FA5}">
                      <a16:colId xmlns:a16="http://schemas.microsoft.com/office/drawing/2014/main" val="769957520"/>
                    </a:ext>
                  </a:extLst>
                </a:gridCol>
                <a:gridCol w="1659089">
                  <a:extLst>
                    <a:ext uri="{9D8B030D-6E8A-4147-A177-3AD203B41FA5}">
                      <a16:colId xmlns:a16="http://schemas.microsoft.com/office/drawing/2014/main" val="2679410964"/>
                    </a:ext>
                  </a:extLst>
                </a:gridCol>
              </a:tblGrid>
              <a:tr h="1317662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defRPr b="0" i="0"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CHF 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3.235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FR" sz="1400" b="1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+9</a:t>
                      </a:r>
                      <a:r>
                        <a:rPr lang="x-none" sz="1400" b="1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  <a:endParaRPr lang="x-none" sz="1200" b="1" i="1" kern="1200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defRPr b="0" i="0"/>
                      </a:pPr>
                      <a:r>
                        <a:rPr lang="x-non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(€2</a:t>
                      </a:r>
                      <a:r>
                        <a:rPr lang="fr-B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710</a:t>
                      </a:r>
                      <a:r>
                        <a:rPr lang="x-non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US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€2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645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b="1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+9</a:t>
                      </a:r>
                      <a:r>
                        <a:rPr lang="x-none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€2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376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b="1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+3</a:t>
                      </a:r>
                      <a:r>
                        <a:rPr lang="x-none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b="1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E53138"/>
                          </a:solidFill>
                          <a:latin typeface="Century Gothic" panose="020B0502020202020204" pitchFamily="34" charset="0"/>
                        </a:rPr>
                        <a:t>€2</a:t>
                      </a:r>
                      <a:r>
                        <a:rPr lang="fr-BE" b="1" dirty="0">
                          <a:solidFill>
                            <a:srgbClr val="E53138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b="1" dirty="0">
                          <a:solidFill>
                            <a:srgbClr val="E53138"/>
                          </a:solidFill>
                          <a:latin typeface="Century Gothic" panose="020B0502020202020204" pitchFamily="34" charset="0"/>
                        </a:rPr>
                        <a:t>318</a:t>
                      </a:r>
                      <a:r>
                        <a:rPr lang="x-none" b="1" dirty="0">
                          <a:solidFill>
                            <a:srgbClr val="E531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b="1" dirty="0">
                        <a:solidFill>
                          <a:srgbClr val="E53138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dirty="0">
                          <a:solidFill>
                            <a:srgbClr val="E53138"/>
                          </a:solidFill>
                          <a:latin typeface="Century Gothic" panose="020B0502020202020204" pitchFamily="34" charset="0"/>
                        </a:rPr>
                        <a:t>+6</a:t>
                      </a:r>
                      <a:r>
                        <a:rPr lang="x-none" sz="1400" b="1" i="1" dirty="0">
                          <a:solidFill>
                            <a:srgbClr val="E53138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b="1" dirty="0">
                        <a:solidFill>
                          <a:srgbClr val="E53138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defRPr b="0" i="0"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£1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955 </a:t>
                      </a:r>
                    </a:p>
                    <a:p>
                      <a:pPr algn="ctr">
                        <a:spcBef>
                          <a:spcPct val="0"/>
                        </a:spcBef>
                        <a:defRPr b="0" i="0"/>
                      </a:pPr>
                      <a:r>
                        <a:rPr lang="fr-FR" sz="1400" b="1" i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+23%</a:t>
                      </a:r>
                      <a:endParaRPr lang="x-none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defRPr b="0" i="0"/>
                      </a:pPr>
                      <a:r>
                        <a:rPr lang="x-non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(€</a:t>
                      </a:r>
                      <a:r>
                        <a:rPr lang="fr-FR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2.230</a:t>
                      </a:r>
                      <a:r>
                        <a:rPr lang="x-non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071003"/>
                  </a:ext>
                </a:extLst>
              </a:tr>
              <a:tr h="889887"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€1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93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b="1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+1</a:t>
                      </a:r>
                      <a:r>
                        <a:rPr lang="x-none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€1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76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b="1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+2</a:t>
                      </a:r>
                      <a:r>
                        <a:rPr lang="x-none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endParaRPr lang="x-none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€1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658</a:t>
                      </a: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FR" b="1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</a:t>
                      </a:r>
                      <a:endParaRPr lang="x-none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€1</a:t>
                      </a:r>
                      <a:r>
                        <a:rPr lang="fr-BE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370</a:t>
                      </a:r>
                      <a:endParaRPr lang="x-none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Zł</a:t>
                      </a:r>
                      <a:r>
                        <a:rPr lang="en-US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FR" b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4.324</a:t>
                      </a:r>
                      <a:endParaRPr lang="x-none" b="1" dirty="0">
                        <a:solidFill>
                          <a:schemeClr val="bg2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(€</a:t>
                      </a:r>
                      <a:r>
                        <a:rPr lang="fr-FR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1.030</a:t>
                      </a:r>
                      <a:r>
                        <a:rPr lang="x-none" sz="1600" b="1" i="1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144383"/>
                  </a:ext>
                </a:extLst>
              </a:tr>
            </a:tbl>
          </a:graphicData>
        </a:graphic>
      </p:graphicFrame>
      <p:sp>
        <p:nvSpPr>
          <p:cNvPr id="24" name="Espace réservé du texte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61302" y="4368428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FRANKRIJK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Espace réservé du text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212750" y="4368428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ITALiË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Espace réservé du text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864198" y="4368428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SPANJE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Espace réservé du texte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15646" y="4368428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PORTUGAL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Espace réservé du text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167093" y="4368428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POLEN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Espace réservé du texte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61302" y="3022553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ZWITSERLAND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Espace réservé du texte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212750" y="3022553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OOSTENRIJK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Espace réservé du texte 2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889723" y="3050039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DUITSLAND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Espace réservé du texte 2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515646" y="3022553"/>
            <a:ext cx="1366141" cy="330796"/>
          </a:xfrm>
          <a:prstGeom prst="rect">
            <a:avLst/>
          </a:prstGeom>
          <a:solidFill>
            <a:srgbClr val="E53138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BELGIË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Espace réservé du texte 2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7167093" y="3022553"/>
            <a:ext cx="1366141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FR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UK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05140" y="6264572"/>
            <a:ext cx="4791696" cy="307777"/>
          </a:xfrm>
          <a:prstGeom prst="rect">
            <a:avLst/>
          </a:prstGeom>
          <a:noFill/>
          <a:ln>
            <a:solidFill>
              <a:srgbClr val="314397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 err="1">
                <a:solidFill>
                  <a:srgbClr val="314397"/>
                </a:solidFill>
              </a:rPr>
              <a:t>België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bekleedt</a:t>
            </a:r>
            <a:r>
              <a:rPr lang="fr-BE" sz="1400" dirty="0">
                <a:solidFill>
                  <a:srgbClr val="314397"/>
                </a:solidFill>
              </a:rPr>
              <a:t> de 4de </a:t>
            </a:r>
            <a:r>
              <a:rPr lang="fr-BE" sz="1400" dirty="0" err="1">
                <a:solidFill>
                  <a:srgbClr val="314397"/>
                </a:solidFill>
              </a:rPr>
              <a:t>plaats</a:t>
            </a:r>
            <a:r>
              <a:rPr lang="fr-BE" sz="1400" dirty="0">
                <a:solidFill>
                  <a:srgbClr val="314397"/>
                </a:solidFill>
              </a:rPr>
              <a:t> in het </a:t>
            </a:r>
            <a:r>
              <a:rPr lang="fr-BE" sz="1400" dirty="0" err="1">
                <a:solidFill>
                  <a:srgbClr val="314397"/>
                </a:solidFill>
              </a:rPr>
              <a:t>Europees</a:t>
            </a:r>
            <a:r>
              <a:rPr lang="fr-BE" sz="1400" dirty="0">
                <a:solidFill>
                  <a:srgbClr val="314397"/>
                </a:solidFill>
              </a:rPr>
              <a:t> </a:t>
            </a:r>
            <a:r>
              <a:rPr lang="fr-BE" sz="1400" dirty="0" err="1">
                <a:solidFill>
                  <a:srgbClr val="314397"/>
                </a:solidFill>
              </a:rPr>
              <a:t>klassement</a:t>
            </a:r>
            <a:endParaRPr lang="en-US" sz="1400" dirty="0">
              <a:solidFill>
                <a:srgbClr val="3143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37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/>
          </p:nvPr>
        </p:nvGraphicFramePr>
        <p:xfrm>
          <a:off x="21379" y="1072732"/>
          <a:ext cx="9101242" cy="4610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itre 29"/>
          <p:cNvSpPr>
            <a:spLocks noGrp="1"/>
          </p:cNvSpPr>
          <p:nvPr>
            <p:ph type="ctrTitle"/>
          </p:nvPr>
        </p:nvSpPr>
        <p:spPr>
          <a:xfrm>
            <a:off x="338064" y="271055"/>
            <a:ext cx="8386486" cy="543867"/>
          </a:xfrm>
          <a:noFill/>
        </p:spPr>
        <p:txBody>
          <a:bodyPr/>
          <a:lstStyle/>
          <a:p>
            <a:r>
              <a:rPr lang="nl-NL" sz="2400" b="1" dirty="0"/>
              <a:t>Het vakantiebudget van de Belgen </a:t>
            </a:r>
            <a:br>
              <a:rPr lang="nl-NL" sz="2400" b="1" dirty="0"/>
            </a:br>
            <a:r>
              <a:rPr lang="nl-NL" sz="2400" b="1" dirty="0"/>
              <a:t>t.o.v. hun vakantieplannen</a:t>
            </a:r>
            <a:endParaRPr lang="fr-BE" sz="2400" b="1" dirty="0"/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553349" y="5780337"/>
            <a:ext cx="6522008" cy="6832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171450" indent="-171450"/>
            <a:r>
              <a:rPr lang="fr-BE" sz="1200" b="1" dirty="0">
                <a:solidFill>
                  <a:schemeClr val="tx2"/>
                </a:solidFill>
              </a:rPr>
              <a:t>De </a:t>
            </a:r>
            <a:r>
              <a:rPr lang="fr-BE" sz="1200" b="1" dirty="0" err="1">
                <a:solidFill>
                  <a:schemeClr val="tx2"/>
                </a:solidFill>
              </a:rPr>
              <a:t>stijging</a:t>
            </a:r>
            <a:r>
              <a:rPr lang="fr-BE" sz="1200" b="1" dirty="0">
                <a:solidFill>
                  <a:schemeClr val="tx2"/>
                </a:solidFill>
              </a:rPr>
              <a:t> van het </a:t>
            </a:r>
            <a:r>
              <a:rPr lang="fr-BE" sz="1200" b="1" dirty="0" err="1">
                <a:solidFill>
                  <a:schemeClr val="tx2"/>
                </a:solidFill>
              </a:rPr>
              <a:t>vakantiebudget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geeft</a:t>
            </a:r>
            <a:r>
              <a:rPr lang="fr-BE" sz="1200" b="1" dirty="0">
                <a:solidFill>
                  <a:schemeClr val="tx2"/>
                </a:solidFill>
              </a:rPr>
              <a:t> de </a:t>
            </a:r>
            <a:r>
              <a:rPr lang="fr-BE" sz="1200" b="1" dirty="0" err="1">
                <a:solidFill>
                  <a:schemeClr val="tx2"/>
                </a:solidFill>
              </a:rPr>
              <a:t>vakantieplannen</a:t>
            </a:r>
            <a:r>
              <a:rPr lang="fr-BE" sz="1200" b="1" dirty="0">
                <a:solidFill>
                  <a:schemeClr val="tx2"/>
                </a:solidFill>
              </a:rPr>
              <a:t> en de </a:t>
            </a:r>
            <a:r>
              <a:rPr lang="fr-BE" sz="1200" b="1" dirty="0" err="1">
                <a:solidFill>
                  <a:schemeClr val="tx2"/>
                </a:solidFill>
              </a:rPr>
              <a:t>meervoudige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reizen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een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duwtje</a:t>
            </a:r>
            <a:r>
              <a:rPr lang="fr-BE" sz="1200" b="1" dirty="0">
                <a:solidFill>
                  <a:schemeClr val="tx2"/>
                </a:solidFill>
              </a:rPr>
              <a:t> in de </a:t>
            </a:r>
            <a:r>
              <a:rPr lang="fr-BE" sz="1200" b="1" dirty="0" err="1">
                <a:solidFill>
                  <a:schemeClr val="tx2"/>
                </a:solidFill>
              </a:rPr>
              <a:t>rug</a:t>
            </a:r>
            <a:r>
              <a:rPr lang="fr-BE" sz="1200" b="1" dirty="0">
                <a:solidFill>
                  <a:schemeClr val="tx2"/>
                </a:solidFill>
              </a:rPr>
              <a:t>. </a:t>
            </a:r>
          </a:p>
          <a:p>
            <a:pPr marL="171450" indent="-171450"/>
            <a:r>
              <a:rPr lang="fr-BE" sz="1200" b="1" dirty="0" err="1">
                <a:solidFill>
                  <a:schemeClr val="tx2"/>
                </a:solidFill>
              </a:rPr>
              <a:t>Ondanks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een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lager</a:t>
            </a:r>
            <a:r>
              <a:rPr lang="fr-BE" sz="1200" b="1" dirty="0">
                <a:solidFill>
                  <a:schemeClr val="tx2"/>
                </a:solidFill>
              </a:rPr>
              <a:t> budget dan in 2013 en 2014, </a:t>
            </a:r>
            <a:r>
              <a:rPr lang="fr-BE" sz="1200" b="1" dirty="0" err="1">
                <a:solidFill>
                  <a:schemeClr val="tx2"/>
                </a:solidFill>
              </a:rPr>
              <a:t>zijn</a:t>
            </a:r>
            <a:r>
              <a:rPr lang="fr-BE" sz="1200" b="1" dirty="0">
                <a:solidFill>
                  <a:schemeClr val="tx2"/>
                </a:solidFill>
              </a:rPr>
              <a:t> de </a:t>
            </a:r>
            <a:r>
              <a:rPr lang="fr-BE" sz="1200" b="1" dirty="0" err="1">
                <a:solidFill>
                  <a:schemeClr val="tx2"/>
                </a:solidFill>
              </a:rPr>
              <a:t>Belgen</a:t>
            </a:r>
            <a:r>
              <a:rPr lang="fr-BE" sz="1200" b="1" dirty="0">
                <a:solidFill>
                  <a:schemeClr val="tx2"/>
                </a:solidFill>
              </a:rPr>
              <a:t> </a:t>
            </a:r>
            <a:r>
              <a:rPr lang="fr-BE" sz="1200" b="1" dirty="0" err="1">
                <a:solidFill>
                  <a:schemeClr val="tx2"/>
                </a:solidFill>
              </a:rPr>
              <a:t>reislustiger</a:t>
            </a:r>
            <a:r>
              <a:rPr lang="fr-BE" sz="1200" b="1" dirty="0">
                <a:solidFill>
                  <a:schemeClr val="tx2"/>
                </a:solidFill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703368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2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/>
          <p:cNvSpPr>
            <a:spLocks noGrp="1"/>
          </p:cNvSpPr>
          <p:nvPr>
            <p:ph type="body" sz="quarter" idx="14"/>
          </p:nvPr>
        </p:nvSpPr>
        <p:spPr>
          <a:xfrm>
            <a:off x="147679" y="2057023"/>
            <a:ext cx="8391525" cy="4378325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BE" sz="1600" b="0" dirty="0" err="1">
                <a:solidFill>
                  <a:schemeClr val="tx2"/>
                </a:solidFill>
              </a:rPr>
              <a:t>Meer</a:t>
            </a:r>
            <a:r>
              <a:rPr lang="fr-BE" sz="1600" b="0" dirty="0">
                <a:solidFill>
                  <a:schemeClr val="tx2"/>
                </a:solidFill>
              </a:rPr>
              <a:t> dan </a:t>
            </a:r>
            <a:r>
              <a:rPr lang="fr-BE" sz="1600" b="0" dirty="0">
                <a:solidFill>
                  <a:schemeClr val="accent1"/>
                </a:solidFill>
              </a:rPr>
              <a:t>8.500</a:t>
            </a:r>
            <a:r>
              <a:rPr lang="fr-BE" sz="1600" b="0" dirty="0"/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personeelsleden</a:t>
            </a:r>
            <a:endParaRPr lang="fr-BE" sz="1600" b="0" dirty="0">
              <a:solidFill>
                <a:schemeClr val="tx2"/>
              </a:solidFill>
            </a:endParaRPr>
          </a:p>
          <a:p>
            <a:pPr lvl="0">
              <a:buNone/>
            </a:pPr>
            <a:endParaRPr lang="fr-BE" sz="1600" b="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accent1"/>
                </a:solidFill>
              </a:rPr>
              <a:t>37</a:t>
            </a:r>
            <a:r>
              <a:rPr lang="fr-BE" sz="1600" b="0" dirty="0"/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ondernemingen</a:t>
            </a:r>
            <a:r>
              <a:rPr lang="fr-BE" sz="1600" b="0" dirty="0">
                <a:solidFill>
                  <a:schemeClr val="tx2"/>
                </a:solidFill>
              </a:rPr>
              <a:t> en </a:t>
            </a:r>
            <a:r>
              <a:rPr lang="fr-BE" sz="1600" b="0" dirty="0" err="1">
                <a:solidFill>
                  <a:schemeClr val="tx2"/>
                </a:solidFill>
              </a:rPr>
              <a:t>bijkantoren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</a:p>
          <a:p>
            <a:pPr lvl="0">
              <a:buNone/>
            </a:pPr>
            <a:r>
              <a:rPr lang="fr-BE" sz="1600" b="0" dirty="0">
                <a:solidFill>
                  <a:schemeClr val="tx2"/>
                </a:solidFill>
              </a:rPr>
              <a:t>	in </a:t>
            </a:r>
            <a:r>
              <a:rPr lang="fr-BE" sz="1600" b="0" dirty="0">
                <a:solidFill>
                  <a:srgbClr val="FF0000"/>
                </a:solidFill>
              </a:rPr>
              <a:t>33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landen</a:t>
            </a:r>
            <a:endParaRPr lang="fr-BE" sz="1600" b="0" dirty="0">
              <a:solidFill>
                <a:schemeClr val="tx2"/>
              </a:solidFill>
            </a:endParaRPr>
          </a:p>
          <a:p>
            <a:pPr lvl="0">
              <a:buNone/>
            </a:pPr>
            <a:endParaRPr lang="fr-BE" sz="1600" b="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accent1"/>
                </a:solidFill>
              </a:rPr>
              <a:t>200</a:t>
            </a:r>
            <a:r>
              <a:rPr lang="fr-BE" sz="1600" b="0" dirty="0"/>
              <a:t> </a:t>
            </a:r>
            <a:r>
              <a:rPr lang="nl-NL" sz="1600" b="0" dirty="0">
                <a:solidFill>
                  <a:schemeClr val="tx2"/>
                </a:solidFill>
              </a:rPr>
              <a:t>landen en gebieden wereldwijd waar medewerkers van de Groep aanwezig zijn</a:t>
            </a:r>
          </a:p>
          <a:p>
            <a:pPr lvl="0">
              <a:buNone/>
            </a:pPr>
            <a:endParaRPr lang="nl-NL" sz="16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accent1"/>
                </a:solidFill>
              </a:rPr>
              <a:t>750.000 </a:t>
            </a:r>
            <a:r>
              <a:rPr lang="fr-BE" sz="1600" b="0" dirty="0" err="1">
                <a:solidFill>
                  <a:schemeClr val="tx2"/>
                </a:solidFill>
              </a:rPr>
              <a:t>partnerreferenties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</a:p>
          <a:p>
            <a:pPr>
              <a:buNone/>
            </a:pPr>
            <a:endParaRPr lang="fr-BE" sz="16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accent1"/>
                </a:solidFill>
              </a:rPr>
              <a:t>1</a:t>
            </a:r>
            <a:r>
              <a:rPr lang="fr-BE" sz="1600" b="0" dirty="0"/>
              <a:t> </a:t>
            </a:r>
            <a:r>
              <a:rPr lang="nl-NL" sz="1600" b="0" dirty="0">
                <a:solidFill>
                  <a:schemeClr val="tx2"/>
                </a:solidFill>
              </a:rPr>
              <a:t>interventie elke </a:t>
            </a:r>
            <a:r>
              <a:rPr lang="nl-NL" sz="1600" b="0" dirty="0">
                <a:solidFill>
                  <a:srgbClr val="FF0000"/>
                </a:solidFill>
              </a:rPr>
              <a:t>2</a:t>
            </a:r>
            <a:r>
              <a:rPr lang="nl-NL" sz="1600" b="0" dirty="0">
                <a:solidFill>
                  <a:schemeClr val="tx2"/>
                </a:solidFill>
              </a:rPr>
              <a:t> seconden wereldwijd</a:t>
            </a:r>
          </a:p>
          <a:p>
            <a:pPr>
              <a:buNone/>
            </a:pPr>
            <a:endParaRPr lang="fr-BE" sz="1600" b="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accent1"/>
                </a:solidFill>
              </a:rPr>
              <a:t>2</a:t>
            </a:r>
            <a:r>
              <a:rPr lang="fr-BE" sz="1600" b="0" dirty="0"/>
              <a:t> </a:t>
            </a:r>
            <a:r>
              <a:rPr lang="nl-NL" sz="1600" b="0" dirty="0">
                <a:solidFill>
                  <a:schemeClr val="tx2"/>
                </a:solidFill>
              </a:rPr>
              <a:t>telefonische oproepen per seconde wereldwijd</a:t>
            </a:r>
          </a:p>
          <a:p>
            <a:pPr>
              <a:buNone/>
            </a:pPr>
            <a:endParaRPr lang="nl-NL" sz="16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600" b="0" dirty="0">
                <a:solidFill>
                  <a:schemeClr val="tx2"/>
                </a:solidFill>
              </a:rPr>
              <a:t>Meer dan </a:t>
            </a:r>
            <a:r>
              <a:rPr lang="nl-NL" sz="1600" b="0" dirty="0">
                <a:solidFill>
                  <a:schemeClr val="accent1"/>
                </a:solidFill>
              </a:rPr>
              <a:t>300 miljoen </a:t>
            </a:r>
            <a:r>
              <a:rPr lang="nl-NL" sz="1600" b="0" dirty="0">
                <a:solidFill>
                  <a:schemeClr val="tx2"/>
                </a:solidFill>
              </a:rPr>
              <a:t>klanten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600" b="0" dirty="0">
              <a:solidFill>
                <a:schemeClr val="tx2"/>
              </a:solidFill>
            </a:endParaRPr>
          </a:p>
          <a:p>
            <a:pPr>
              <a:buNone/>
            </a:pPr>
            <a:endParaRPr lang="it-IT" b="0" dirty="0"/>
          </a:p>
          <a:p>
            <a:pPr>
              <a:buNone/>
            </a:pPr>
            <a:endParaRPr lang="en-GB" dirty="0"/>
          </a:p>
        </p:txBody>
      </p:sp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44567" y="338211"/>
            <a:ext cx="8386686" cy="614269"/>
          </a:xfrm>
        </p:spPr>
        <p:txBody>
          <a:bodyPr/>
          <a:lstStyle/>
          <a:p>
            <a:r>
              <a:rPr lang="en-GB" sz="2800" b="1" dirty="0"/>
              <a:t>De </a:t>
            </a:r>
            <a:r>
              <a:rPr lang="en-GB" sz="2800" b="1" dirty="0" err="1"/>
              <a:t>Europ</a:t>
            </a:r>
            <a:r>
              <a:rPr lang="en-GB" sz="2800" b="1" dirty="0"/>
              <a:t> Assistance </a:t>
            </a:r>
            <a:r>
              <a:rPr lang="en-GB" sz="2800" b="1" dirty="0" err="1"/>
              <a:t>Groep</a:t>
            </a:r>
            <a:endParaRPr lang="en-GB" sz="2800" b="1" dirty="0"/>
          </a:p>
        </p:txBody>
      </p:sp>
      <p:sp>
        <p:nvSpPr>
          <p:cNvPr id="31" name="Sous-titre 30"/>
          <p:cNvSpPr>
            <a:spLocks noGrp="1"/>
          </p:cNvSpPr>
          <p:nvPr>
            <p:ph type="subTitle" idx="1"/>
          </p:nvPr>
        </p:nvSpPr>
        <p:spPr>
          <a:xfrm>
            <a:off x="347300" y="1323780"/>
            <a:ext cx="8386686" cy="456408"/>
          </a:xfrm>
        </p:spPr>
        <p:txBody>
          <a:bodyPr/>
          <a:lstStyle/>
          <a:p>
            <a:r>
              <a:rPr lang="en-GB" sz="1600" b="1" u="sng" dirty="0" err="1">
                <a:solidFill>
                  <a:schemeClr val="tx2"/>
                </a:solidFill>
              </a:rPr>
              <a:t>Kerncijfers</a:t>
            </a:r>
            <a:endParaRPr lang="en-GB" sz="1600" b="1" u="sng" dirty="0">
              <a:solidFill>
                <a:schemeClr val="tx2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23" y="956218"/>
            <a:ext cx="4562275" cy="236887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9" y="607366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02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38064" y="330162"/>
            <a:ext cx="8386686" cy="557458"/>
          </a:xfrm>
        </p:spPr>
        <p:txBody>
          <a:bodyPr/>
          <a:lstStyle/>
          <a:p>
            <a:r>
              <a:rPr lang="en-GB" sz="2400" b="1" dirty="0" err="1"/>
              <a:t>Vakantiebudget</a:t>
            </a:r>
            <a:r>
              <a:rPr lang="en-GB" sz="2400" b="1" dirty="0"/>
              <a:t> van de </a:t>
            </a:r>
            <a:r>
              <a:rPr lang="en-GB" sz="2400" b="1" dirty="0" err="1"/>
              <a:t>Belgen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130700" y="5289095"/>
            <a:ext cx="5401560" cy="104028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fr-BE" sz="1400" dirty="0">
                <a:solidFill>
                  <a:schemeClr val="tx2"/>
                </a:solidFill>
              </a:rPr>
              <a:t>In 2018 </a:t>
            </a:r>
            <a:r>
              <a:rPr lang="fr-BE" sz="1400" b="1" dirty="0" err="1">
                <a:solidFill>
                  <a:schemeClr val="tx2"/>
                </a:solidFill>
              </a:rPr>
              <a:t>stijgt</a:t>
            </a:r>
            <a:r>
              <a:rPr lang="fr-BE" sz="1400" dirty="0">
                <a:solidFill>
                  <a:schemeClr val="tx2"/>
                </a:solidFill>
              </a:rPr>
              <a:t> het </a:t>
            </a:r>
            <a:r>
              <a:rPr lang="fr-BE" sz="1400" dirty="0" err="1">
                <a:solidFill>
                  <a:schemeClr val="tx2"/>
                </a:solidFill>
              </a:rPr>
              <a:t>gemiddeld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vakantiebudget</a:t>
            </a:r>
            <a:r>
              <a:rPr lang="fr-BE" sz="1400" dirty="0">
                <a:solidFill>
                  <a:schemeClr val="tx2"/>
                </a:solidFill>
              </a:rPr>
              <a:t> van de </a:t>
            </a:r>
            <a:r>
              <a:rPr lang="fr-BE" sz="1400" dirty="0" err="1">
                <a:solidFill>
                  <a:schemeClr val="tx2"/>
                </a:solidFill>
              </a:rPr>
              <a:t>Belg</a:t>
            </a:r>
            <a:r>
              <a:rPr lang="fr-BE" sz="1400" dirty="0">
                <a:solidFill>
                  <a:schemeClr val="tx2"/>
                </a:solidFill>
              </a:rPr>
              <a:t> met </a:t>
            </a:r>
            <a:r>
              <a:rPr lang="fr-BE" sz="1400" b="1" dirty="0">
                <a:solidFill>
                  <a:schemeClr val="tx2"/>
                </a:solidFill>
              </a:rPr>
              <a:t>6% (+ € 139) </a:t>
            </a:r>
            <a:r>
              <a:rPr lang="fr-BE" sz="1400" dirty="0" err="1">
                <a:solidFill>
                  <a:schemeClr val="tx2"/>
                </a:solidFill>
              </a:rPr>
              <a:t>t.o.v</a:t>
            </a:r>
            <a:r>
              <a:rPr lang="fr-BE" sz="1400" dirty="0">
                <a:solidFill>
                  <a:schemeClr val="tx2"/>
                </a:solidFill>
              </a:rPr>
              <a:t>. 2017 : </a:t>
            </a:r>
          </a:p>
          <a:p>
            <a:pPr marL="285750" indent="-285750"/>
            <a:r>
              <a:rPr lang="fr-BE" sz="1400" dirty="0">
                <a:solidFill>
                  <a:schemeClr val="tx2"/>
                </a:solidFill>
              </a:rPr>
              <a:t>+7% </a:t>
            </a:r>
            <a:r>
              <a:rPr lang="fr-BE" sz="1400" dirty="0" err="1">
                <a:solidFill>
                  <a:schemeClr val="tx2"/>
                </a:solidFill>
              </a:rPr>
              <a:t>bij</a:t>
            </a:r>
            <a:r>
              <a:rPr lang="fr-BE" sz="1400" dirty="0">
                <a:solidFill>
                  <a:schemeClr val="tx2"/>
                </a:solidFill>
              </a:rPr>
              <a:t> de NL (na </a:t>
            </a:r>
            <a:r>
              <a:rPr lang="fr-BE" sz="1400" dirty="0" err="1">
                <a:solidFill>
                  <a:schemeClr val="tx2"/>
                </a:solidFill>
              </a:rPr>
              <a:t>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daling</a:t>
            </a:r>
            <a:r>
              <a:rPr lang="fr-BE" sz="1400" dirty="0">
                <a:solidFill>
                  <a:schemeClr val="tx2"/>
                </a:solidFill>
              </a:rPr>
              <a:t> van 17% </a:t>
            </a:r>
            <a:r>
              <a:rPr lang="fr-BE" sz="1400" dirty="0" err="1">
                <a:solidFill>
                  <a:schemeClr val="tx2"/>
                </a:solidFill>
              </a:rPr>
              <a:t>tussen</a:t>
            </a:r>
            <a:r>
              <a:rPr lang="fr-BE" sz="1400" dirty="0">
                <a:solidFill>
                  <a:schemeClr val="tx2"/>
                </a:solidFill>
              </a:rPr>
              <a:t> 2016 en 2017) </a:t>
            </a:r>
          </a:p>
          <a:p>
            <a:pPr marL="285750" indent="-285750"/>
            <a:r>
              <a:rPr lang="fr-BE" sz="1400" dirty="0">
                <a:solidFill>
                  <a:schemeClr val="tx2"/>
                </a:solidFill>
              </a:rPr>
              <a:t>+5% </a:t>
            </a:r>
            <a:r>
              <a:rPr lang="fr-BE" sz="1400" dirty="0" err="1">
                <a:solidFill>
                  <a:schemeClr val="tx2"/>
                </a:solidFill>
              </a:rPr>
              <a:t>bij</a:t>
            </a:r>
            <a:r>
              <a:rPr lang="fr-BE" sz="1400" dirty="0">
                <a:solidFill>
                  <a:schemeClr val="tx2"/>
                </a:solidFill>
              </a:rPr>
              <a:t> de FR (na </a:t>
            </a:r>
            <a:r>
              <a:rPr lang="fr-BE" sz="1400" dirty="0" err="1">
                <a:solidFill>
                  <a:schemeClr val="tx2"/>
                </a:solidFill>
              </a:rPr>
              <a:t>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daling</a:t>
            </a:r>
            <a:r>
              <a:rPr lang="fr-BE" sz="1400" dirty="0">
                <a:solidFill>
                  <a:schemeClr val="tx2"/>
                </a:solidFill>
              </a:rPr>
              <a:t> van 3 % </a:t>
            </a:r>
            <a:r>
              <a:rPr lang="fr-BE" sz="1400" dirty="0" err="1">
                <a:solidFill>
                  <a:schemeClr val="tx2"/>
                </a:solidFill>
              </a:rPr>
              <a:t>tussen</a:t>
            </a:r>
            <a:r>
              <a:rPr lang="fr-BE" sz="1400" dirty="0">
                <a:solidFill>
                  <a:schemeClr val="tx2"/>
                </a:solidFill>
              </a:rPr>
              <a:t> 2016 et 2017)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5342675"/>
              </p:ext>
            </p:extLst>
          </p:nvPr>
        </p:nvGraphicFramePr>
        <p:xfrm>
          <a:off x="347300" y="679461"/>
          <a:ext cx="7147009" cy="450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Espace réservé du tableau 12"/>
          <p:cNvGraphicFramePr>
            <a:graphicFrameLocks/>
          </p:cNvGraphicFramePr>
          <p:nvPr>
            <p:extLst/>
          </p:nvPr>
        </p:nvGraphicFramePr>
        <p:xfrm>
          <a:off x="5731498" y="4929565"/>
          <a:ext cx="2751876" cy="12547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01277">
                  <a:extLst>
                    <a:ext uri="{9D8B030D-6E8A-4147-A177-3AD203B41FA5}">
                      <a16:colId xmlns:a16="http://schemas.microsoft.com/office/drawing/2014/main" val="3427102086"/>
                    </a:ext>
                  </a:extLst>
                </a:gridCol>
                <a:gridCol w="607764">
                  <a:extLst>
                    <a:ext uri="{9D8B030D-6E8A-4147-A177-3AD203B41FA5}">
                      <a16:colId xmlns:a16="http://schemas.microsoft.com/office/drawing/2014/main" val="515272952"/>
                    </a:ext>
                  </a:extLst>
                </a:gridCol>
                <a:gridCol w="617721">
                  <a:extLst>
                    <a:ext uri="{9D8B030D-6E8A-4147-A177-3AD203B41FA5}">
                      <a16:colId xmlns:a16="http://schemas.microsoft.com/office/drawing/2014/main" val="671104883"/>
                    </a:ext>
                  </a:extLst>
                </a:gridCol>
                <a:gridCol w="725114">
                  <a:extLst>
                    <a:ext uri="{9D8B030D-6E8A-4147-A177-3AD203B41FA5}">
                      <a16:colId xmlns:a16="http://schemas.microsoft.com/office/drawing/2014/main" val="552191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BE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NL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FR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925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&lt; 1.500 €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40%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</a:rPr>
                        <a:t>(-2 pts)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41%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(-5 pts)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39%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(+1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1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&gt; 2.500</a:t>
                      </a:r>
                      <a:r>
                        <a:rPr lang="en-GB" sz="1100" baseline="0" dirty="0"/>
                        <a:t> €</a:t>
                      </a:r>
                      <a:endParaRPr lang="en-GB" sz="11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28%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(-1 </a:t>
                      </a:r>
                      <a:r>
                        <a:rPr kumimoji="0" lang="en-GB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pt</a:t>
                      </a: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)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26%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(+2 pts)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30%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Arial" charset="0"/>
                          <a:sym typeface="Wingdings" pitchFamily="2" charset="2"/>
                        </a:rPr>
                        <a:t>(-4 pts)</a:t>
                      </a: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70086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5271878" y="1262029"/>
            <a:ext cx="379741" cy="2329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163248" y="1204238"/>
            <a:ext cx="369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/>
              <a:t>6%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5468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57144" y="262642"/>
            <a:ext cx="4650352" cy="701731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fr-FR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ideale</a:t>
            </a:r>
            <a:r>
              <a:rPr lang="fr-FR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</a:t>
            </a:r>
            <a:endParaRPr lang="fr-FR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38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5"/>
          <p:cNvSpPr>
            <a:spLocks noGrp="1"/>
          </p:cNvSpPr>
          <p:nvPr>
            <p:ph type="ctrTitle"/>
          </p:nvPr>
        </p:nvSpPr>
        <p:spPr>
          <a:xfrm>
            <a:off x="331852" y="329446"/>
            <a:ext cx="8386686" cy="557458"/>
          </a:xfrm>
        </p:spPr>
        <p:txBody>
          <a:bodyPr/>
          <a:lstStyle/>
          <a:p>
            <a:r>
              <a:rPr lang="nl-NL" sz="2400" b="1" kern="0" dirty="0"/>
              <a:t>De belangrijkste vakantieactiviteiten tijdens de zomer</a:t>
            </a:r>
            <a:br>
              <a:rPr lang="x-none" kern="0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endParaRPr lang="fr-BE" dirty="0"/>
          </a:p>
        </p:txBody>
      </p:sp>
      <p:sp>
        <p:nvSpPr>
          <p:cNvPr id="42" name="Espace réservé du texte 3"/>
          <p:cNvSpPr txBox="1"/>
          <p:nvPr>
            <p:custDataLst>
              <p:tags r:id="rId1"/>
            </p:custDataLst>
          </p:nvPr>
        </p:nvSpPr>
        <p:spPr>
          <a:xfrm>
            <a:off x="6998196" y="382798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7" name="Espace réservé du texte 3"/>
          <p:cNvSpPr txBox="1"/>
          <p:nvPr>
            <p:custDataLst>
              <p:tags r:id="rId2"/>
            </p:custDataLst>
          </p:nvPr>
        </p:nvSpPr>
        <p:spPr>
          <a:xfrm>
            <a:off x="835216" y="4738514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10%</a:t>
            </a:r>
            <a:endParaRPr lang="x-none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Espace réservé du texte 3"/>
          <p:cNvSpPr txBox="1"/>
          <p:nvPr>
            <p:custDataLst>
              <p:tags r:id="rId3"/>
            </p:custDataLst>
          </p:nvPr>
        </p:nvSpPr>
        <p:spPr>
          <a:xfrm>
            <a:off x="6998196" y="335710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1" name="Espace réservé du texte 3"/>
          <p:cNvSpPr txBox="1"/>
          <p:nvPr>
            <p:custDataLst>
              <p:tags r:id="rId4"/>
            </p:custDataLst>
          </p:nvPr>
        </p:nvSpPr>
        <p:spPr>
          <a:xfrm>
            <a:off x="759208" y="1784812"/>
            <a:ext cx="902751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54</a:t>
            </a:r>
            <a:r>
              <a:rPr lang="x-non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2" name="Espace réservé du texte 3"/>
          <p:cNvSpPr txBox="1"/>
          <p:nvPr>
            <p:custDataLst>
              <p:tags r:id="rId5"/>
            </p:custDataLst>
          </p:nvPr>
        </p:nvSpPr>
        <p:spPr>
          <a:xfrm>
            <a:off x="759208" y="2833050"/>
            <a:ext cx="902751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43</a:t>
            </a:r>
            <a:r>
              <a:rPr lang="x-non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4" name="Espace réservé du texte 3"/>
          <p:cNvSpPr txBox="1"/>
          <p:nvPr>
            <p:custDataLst>
              <p:tags r:id="rId6"/>
            </p:custDataLst>
          </p:nvPr>
        </p:nvSpPr>
        <p:spPr>
          <a:xfrm>
            <a:off x="6994077" y="427924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5" name="Espace réservé du texte 3"/>
          <p:cNvSpPr txBox="1"/>
          <p:nvPr>
            <p:custDataLst>
              <p:tags r:id="rId7"/>
            </p:custDataLst>
          </p:nvPr>
        </p:nvSpPr>
        <p:spPr>
          <a:xfrm>
            <a:off x="759208" y="2311180"/>
            <a:ext cx="902751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44</a:t>
            </a:r>
            <a:r>
              <a:rPr lang="x-non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6" name="Espace réservé du texte 2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676695" y="1150429"/>
            <a:ext cx="1128846" cy="330739"/>
          </a:xfrm>
          <a:solidFill>
            <a:schemeClr val="tx2"/>
          </a:solidFill>
        </p:spPr>
        <p:txBody>
          <a:bodyPr anchor="ctr">
            <a:normAutofit/>
          </a:bodyPr>
          <a:lstStyle/>
          <a:p>
            <a:pPr lvl="0" algn="ctr">
              <a:defRPr b="0" i="0"/>
            </a:pPr>
            <a:r>
              <a:rPr lang="x-none" sz="1400" b="1" kern="0" dirty="0">
                <a:solidFill>
                  <a:schemeClr val="bg1"/>
                </a:solidFill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</a:rPr>
              <a:t>a</a:t>
            </a:r>
            <a:endParaRPr lang="x-none" sz="1400" b="1" kern="0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6372" y="5594811"/>
            <a:ext cx="837830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fr-BE" sz="1400" kern="0" dirty="0" err="1">
                <a:solidFill>
                  <a:schemeClr val="tx2"/>
                </a:solidFill>
              </a:rPr>
              <a:t>Meer</a:t>
            </a:r>
            <a:r>
              <a:rPr lang="fr-BE" sz="1400" kern="0" dirty="0">
                <a:solidFill>
                  <a:schemeClr val="tx2"/>
                </a:solidFill>
              </a:rPr>
              <a:t> dan </a:t>
            </a:r>
            <a:r>
              <a:rPr lang="fr-BE" sz="1400" kern="0" dirty="0" err="1">
                <a:solidFill>
                  <a:schemeClr val="tx2"/>
                </a:solidFill>
              </a:rPr>
              <a:t>ooit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willen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Europeanen</a:t>
            </a:r>
            <a:r>
              <a:rPr lang="fr-BE" sz="1400" kern="0" dirty="0">
                <a:solidFill>
                  <a:schemeClr val="tx2"/>
                </a:solidFill>
              </a:rPr>
              <a:t> (en </a:t>
            </a:r>
            <a:r>
              <a:rPr lang="fr-BE" sz="1400" kern="0" dirty="0" err="1">
                <a:solidFill>
                  <a:schemeClr val="tx2"/>
                </a:solidFill>
              </a:rPr>
              <a:t>Belgen</a:t>
            </a:r>
            <a:r>
              <a:rPr lang="fr-BE" sz="1400" kern="0" dirty="0">
                <a:solidFill>
                  <a:schemeClr val="tx2"/>
                </a:solidFill>
              </a:rPr>
              <a:t>) </a:t>
            </a:r>
            <a:r>
              <a:rPr lang="fr-BE" sz="1400" kern="0" dirty="0" err="1">
                <a:solidFill>
                  <a:schemeClr val="tx2"/>
                </a:solidFill>
              </a:rPr>
              <a:t>tijdens</a:t>
            </a:r>
            <a:r>
              <a:rPr lang="fr-BE" sz="1400" kern="0" dirty="0">
                <a:solidFill>
                  <a:schemeClr val="tx2"/>
                </a:solidFill>
              </a:rPr>
              <a:t> de </a:t>
            </a:r>
            <a:r>
              <a:rPr lang="fr-BE" sz="1400" kern="0" dirty="0" err="1">
                <a:solidFill>
                  <a:schemeClr val="tx2"/>
                </a:solidFill>
              </a:rPr>
              <a:t>vakantie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zich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bovenal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ontspannen</a:t>
            </a:r>
            <a:r>
              <a:rPr lang="fr-BE" sz="1400" kern="0" dirty="0">
                <a:solidFill>
                  <a:schemeClr val="tx2"/>
                </a:solidFill>
              </a:rPr>
              <a:t> en </a:t>
            </a:r>
            <a:r>
              <a:rPr lang="fr-BE" sz="1400" kern="0" dirty="0" err="1">
                <a:solidFill>
                  <a:schemeClr val="tx2"/>
                </a:solidFill>
              </a:rPr>
              <a:t>samenzijn</a:t>
            </a:r>
            <a:r>
              <a:rPr lang="fr-BE" sz="1400" kern="0" dirty="0">
                <a:solidFill>
                  <a:schemeClr val="tx2"/>
                </a:solidFill>
              </a:rPr>
              <a:t> met </a:t>
            </a:r>
            <a:r>
              <a:rPr lang="fr-BE" sz="1400" kern="0" dirty="0" err="1">
                <a:solidFill>
                  <a:schemeClr val="tx2"/>
                </a:solidFill>
              </a:rPr>
              <a:t>vrienden</a:t>
            </a:r>
            <a:r>
              <a:rPr lang="fr-BE" sz="1400" kern="0" dirty="0">
                <a:solidFill>
                  <a:schemeClr val="tx2"/>
                </a:solidFill>
              </a:rPr>
              <a:t> of </a:t>
            </a:r>
            <a:r>
              <a:rPr lang="fr-BE" sz="1400" kern="0" dirty="0" err="1">
                <a:solidFill>
                  <a:schemeClr val="tx2"/>
                </a:solidFill>
              </a:rPr>
              <a:t>familie</a:t>
            </a:r>
            <a:r>
              <a:rPr lang="fr-BE" sz="1400" kern="0" dirty="0">
                <a:solidFill>
                  <a:schemeClr val="tx2"/>
                </a:solidFill>
              </a:rPr>
              <a:t>.</a:t>
            </a:r>
            <a:endParaRPr lang="x-none" sz="1400" kern="0" dirty="0">
              <a:solidFill>
                <a:schemeClr val="tx2"/>
              </a:solidFill>
            </a:endParaRPr>
          </a:p>
        </p:txBody>
      </p:sp>
      <p:sp>
        <p:nvSpPr>
          <p:cNvPr id="60" name="Espace réservé du texte 3"/>
          <p:cNvSpPr txBox="1"/>
          <p:nvPr>
            <p:custDataLst>
              <p:tags r:id="rId9"/>
            </p:custDataLst>
          </p:nvPr>
        </p:nvSpPr>
        <p:spPr>
          <a:xfrm>
            <a:off x="6998196" y="1773243"/>
            <a:ext cx="902751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65</a:t>
            </a:r>
            <a:r>
              <a:rPr lang="x-non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1" name="Espace réservé du texte 3"/>
          <p:cNvSpPr txBox="1"/>
          <p:nvPr>
            <p:custDataLst>
              <p:tags r:id="rId10"/>
            </p:custDataLst>
          </p:nvPr>
        </p:nvSpPr>
        <p:spPr>
          <a:xfrm>
            <a:off x="6987554" y="2289400"/>
            <a:ext cx="902751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26</a:t>
            </a:r>
            <a:r>
              <a:rPr lang="x-non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2" name="Espace réservé du texte 3"/>
          <p:cNvSpPr txBox="1"/>
          <p:nvPr>
            <p:custDataLst>
              <p:tags r:id="rId11"/>
            </p:custDataLst>
          </p:nvPr>
        </p:nvSpPr>
        <p:spPr>
          <a:xfrm>
            <a:off x="6994077" y="2803003"/>
            <a:ext cx="902751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23</a:t>
            </a:r>
            <a:r>
              <a:rPr lang="x-none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3" name="Espace réservé du texte 3"/>
          <p:cNvSpPr txBox="1"/>
          <p:nvPr>
            <p:custDataLst>
              <p:tags r:id="rId12"/>
            </p:custDataLst>
          </p:nvPr>
        </p:nvSpPr>
        <p:spPr>
          <a:xfrm>
            <a:off x="770357" y="3389026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15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4" name="Espace réservé du texte 3"/>
          <p:cNvSpPr txBox="1"/>
          <p:nvPr>
            <p:custDataLst>
              <p:tags r:id="rId13"/>
            </p:custDataLst>
          </p:nvPr>
        </p:nvSpPr>
        <p:spPr>
          <a:xfrm>
            <a:off x="781506" y="3860213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5" name="Espace réservé du texte 3"/>
          <p:cNvSpPr txBox="1"/>
          <p:nvPr>
            <p:custDataLst>
              <p:tags r:id="rId14"/>
            </p:custDataLst>
          </p:nvPr>
        </p:nvSpPr>
        <p:spPr>
          <a:xfrm>
            <a:off x="781505" y="4273500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10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6" name="Espace réservé du texte 3"/>
          <p:cNvSpPr txBox="1"/>
          <p:nvPr>
            <p:custDataLst>
              <p:tags r:id="rId15"/>
            </p:custDataLst>
          </p:nvPr>
        </p:nvSpPr>
        <p:spPr>
          <a:xfrm>
            <a:off x="6984836" y="479546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4%</a:t>
            </a:r>
            <a:endParaRPr lang="x-none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5" descr="D:\Users\Sophie.Morin\Desktop\germany.PN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89350" y="1215826"/>
            <a:ext cx="659579" cy="33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3D46536-B5C7-4921-8D23-FDE757E7F88D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2675189" y="3923145"/>
            <a:ext cx="4563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400" dirty="0" err="1">
                <a:solidFill>
                  <a:schemeClr val="tx2"/>
                </a:solidFill>
              </a:rPr>
              <a:t>Tijd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nemen</a:t>
            </a:r>
            <a:r>
              <a:rPr lang="fr-BE" sz="1400" dirty="0">
                <a:solidFill>
                  <a:schemeClr val="tx2"/>
                </a:solidFill>
              </a:rPr>
              <a:t> om te </a:t>
            </a:r>
            <a:r>
              <a:rPr lang="fr-BE" sz="1400" dirty="0" err="1">
                <a:solidFill>
                  <a:schemeClr val="tx2"/>
                </a:solidFill>
              </a:rPr>
              <a:t>lezen</a:t>
            </a:r>
            <a:r>
              <a:rPr lang="fr-BE" sz="1400" dirty="0">
                <a:solidFill>
                  <a:schemeClr val="tx2"/>
                </a:solidFill>
              </a:rPr>
              <a:t> en </a:t>
            </a:r>
            <a:r>
              <a:rPr lang="fr-BE" sz="1400" dirty="0" err="1">
                <a:solidFill>
                  <a:schemeClr val="tx2"/>
                </a:solidFill>
              </a:rPr>
              <a:t>nieuwe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dingen</a:t>
            </a:r>
            <a:r>
              <a:rPr lang="fr-BE" sz="1400" dirty="0">
                <a:solidFill>
                  <a:schemeClr val="tx2"/>
                </a:solidFill>
              </a:rPr>
              <a:t> te </a:t>
            </a:r>
            <a:r>
              <a:rPr lang="fr-BE" sz="1400" dirty="0" err="1">
                <a:solidFill>
                  <a:schemeClr val="tx2"/>
                </a:solidFill>
              </a:rPr>
              <a:t>ontdekken</a:t>
            </a:r>
            <a:endParaRPr lang="x-none" sz="1400" dirty="0">
              <a:solidFill>
                <a:schemeClr val="tx2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65D906-30CC-4911-AD66-F8AADA848875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2666210" y="4750143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400" dirty="0" err="1">
                <a:solidFill>
                  <a:schemeClr val="tx2"/>
                </a:solidFill>
              </a:rPr>
              <a:t>Sporten</a:t>
            </a:r>
            <a:r>
              <a:rPr lang="fr-BE" sz="1400" dirty="0">
                <a:solidFill>
                  <a:schemeClr val="tx2"/>
                </a:solidFill>
              </a:rPr>
              <a:t> (</a:t>
            </a:r>
            <a:r>
              <a:rPr lang="fr-BE" sz="1400" dirty="0" err="1">
                <a:solidFill>
                  <a:schemeClr val="tx2"/>
                </a:solidFill>
              </a:rPr>
              <a:t>wandelen</a:t>
            </a:r>
            <a:r>
              <a:rPr lang="fr-BE" sz="1400" dirty="0">
                <a:solidFill>
                  <a:schemeClr val="tx2"/>
                </a:solidFill>
              </a:rPr>
              <a:t>, </a:t>
            </a:r>
            <a:r>
              <a:rPr lang="fr-BE" sz="1400" dirty="0" err="1">
                <a:solidFill>
                  <a:schemeClr val="tx2"/>
                </a:solidFill>
              </a:rPr>
              <a:t>klimmen</a:t>
            </a:r>
            <a:r>
              <a:rPr lang="fr-BE" sz="1400" dirty="0">
                <a:solidFill>
                  <a:schemeClr val="tx2"/>
                </a:solidFill>
              </a:rPr>
              <a:t>, etc.)</a:t>
            </a:r>
            <a:endParaRPr lang="x-none" sz="1400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B64BEE-0DC9-4916-9526-B1A95ABC1003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674599" y="3426072"/>
            <a:ext cx="20917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400" dirty="0">
                <a:solidFill>
                  <a:schemeClr val="tx2"/>
                </a:solidFill>
              </a:rPr>
              <a:t>Van de </a:t>
            </a:r>
            <a:r>
              <a:rPr lang="fr-BE" sz="1400" dirty="0" err="1">
                <a:solidFill>
                  <a:schemeClr val="tx2"/>
                </a:solidFill>
              </a:rPr>
              <a:t>woning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genieten</a:t>
            </a:r>
            <a:endParaRPr lang="x-none" sz="1400" dirty="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1FF6CD-9771-4890-9284-DC7E678EF2B9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2674599" y="1848711"/>
            <a:ext cx="1199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400" dirty="0" err="1">
                <a:solidFill>
                  <a:schemeClr val="tx2"/>
                </a:solidFill>
              </a:rPr>
              <a:t>Ontspanning</a:t>
            </a:r>
            <a:endParaRPr lang="x-none" sz="1400" dirty="0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046AC5-3110-48C1-B33A-3EEAA342FC06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2650022" y="4303491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400" dirty="0" err="1">
                <a:solidFill>
                  <a:schemeClr val="tx2"/>
                </a:solidFill>
              </a:rPr>
              <a:t>Mensen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ontmoeten</a:t>
            </a:r>
            <a:endParaRPr lang="x-none" sz="1400" dirty="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7DADB0-63EC-4E21-8E00-0597585849A0}"/>
              </a:ext>
            </a:extLst>
          </p:cNvPr>
          <p:cNvSpPr/>
          <p:nvPr/>
        </p:nvSpPr>
        <p:spPr>
          <a:xfrm>
            <a:off x="2674599" y="237705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b="0" i="0"/>
            </a:pPr>
            <a:r>
              <a:rPr lang="fr-BE" sz="1400" dirty="0" err="1">
                <a:solidFill>
                  <a:schemeClr val="tx2"/>
                </a:solidFill>
              </a:rPr>
              <a:t>Samenzijn</a:t>
            </a:r>
            <a:r>
              <a:rPr lang="fr-BE" sz="1400" dirty="0">
                <a:solidFill>
                  <a:schemeClr val="tx2"/>
                </a:solidFill>
              </a:rPr>
              <a:t> met </a:t>
            </a:r>
            <a:r>
              <a:rPr lang="fr-BE" sz="1400" dirty="0" err="1">
                <a:solidFill>
                  <a:schemeClr val="tx2"/>
                </a:solidFill>
              </a:rPr>
              <a:t>familie</a:t>
            </a:r>
            <a:r>
              <a:rPr lang="fr-BE" sz="1400" dirty="0">
                <a:solidFill>
                  <a:schemeClr val="tx2"/>
                </a:solidFill>
              </a:rPr>
              <a:t>, </a:t>
            </a:r>
            <a:r>
              <a:rPr lang="fr-BE" sz="1400" dirty="0" err="1">
                <a:solidFill>
                  <a:schemeClr val="tx2"/>
                </a:solidFill>
              </a:rPr>
              <a:t>partner</a:t>
            </a:r>
            <a:r>
              <a:rPr lang="fr-BE" sz="1400" dirty="0">
                <a:solidFill>
                  <a:schemeClr val="tx2"/>
                </a:solidFill>
              </a:rPr>
              <a:t> of </a:t>
            </a:r>
            <a:r>
              <a:rPr lang="fr-BE" sz="1400" dirty="0" err="1">
                <a:solidFill>
                  <a:schemeClr val="tx2"/>
                </a:solidFill>
              </a:rPr>
              <a:t>vrienden</a:t>
            </a:r>
            <a:endParaRPr lang="x-none" sz="1400" dirty="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7234C7-890D-43BF-BB2B-2F6C5454A29F}"/>
              </a:ext>
            </a:extLst>
          </p:cNvPr>
          <p:cNvSpPr/>
          <p:nvPr/>
        </p:nvSpPr>
        <p:spPr>
          <a:xfrm>
            <a:off x="2674599" y="2823566"/>
            <a:ext cx="4671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b="0" i="0"/>
            </a:pPr>
            <a:r>
              <a:rPr lang="fr-BE" sz="1400" dirty="0" err="1">
                <a:solidFill>
                  <a:schemeClr val="tx2"/>
                </a:solidFill>
              </a:rPr>
              <a:t>Nieuwe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culturen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ontdekken</a:t>
            </a:r>
            <a:r>
              <a:rPr lang="fr-BE" sz="1400" dirty="0">
                <a:solidFill>
                  <a:schemeClr val="tx2"/>
                </a:solidFill>
              </a:rPr>
              <a:t>, op </a:t>
            </a:r>
            <a:r>
              <a:rPr lang="fr-BE" sz="1400" dirty="0" err="1">
                <a:solidFill>
                  <a:schemeClr val="tx2"/>
                </a:solidFill>
              </a:rPr>
              <a:t>zoek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gaan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naar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compleet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andere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omgeving</a:t>
            </a:r>
            <a:endParaRPr lang="x-none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25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r="1437"/>
          <a:stretch/>
        </p:blipFill>
        <p:spPr>
          <a:xfrm>
            <a:off x="-8238" y="0"/>
            <a:ext cx="9588843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95130" y="463531"/>
            <a:ext cx="6300533" cy="701731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type </a:t>
            </a: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bestemmingen</a:t>
            </a:r>
            <a:endParaRPr lang="en-US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51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7364" y="328226"/>
            <a:ext cx="8386686" cy="557458"/>
          </a:xfrm>
        </p:spPr>
        <p:txBody>
          <a:bodyPr/>
          <a:lstStyle/>
          <a:p>
            <a:r>
              <a:rPr lang="nl-NL" sz="2400" b="1" kern="0" dirty="0">
                <a:latin typeface="+mj-lt"/>
              </a:rPr>
              <a:t>Het type vakantiebestemmingen deze zomer</a:t>
            </a:r>
            <a:br>
              <a:rPr lang="nl-NL" sz="2400" b="1" kern="0" dirty="0">
                <a:latin typeface="+mj-lt"/>
              </a:rPr>
            </a:br>
            <a:r>
              <a:rPr lang="nl-NL" sz="2400" b="1" kern="0" dirty="0">
                <a:latin typeface="+mj-lt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891508" y="1136083"/>
            <a:ext cx="857839" cy="386498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19" name="Tableau 3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1680297" y="1848922"/>
          <a:ext cx="6780280" cy="3152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6056">
                  <a:extLst>
                    <a:ext uri="{9D8B030D-6E8A-4147-A177-3AD203B41FA5}">
                      <a16:colId xmlns:a16="http://schemas.microsoft.com/office/drawing/2014/main" val="3677782477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2748453461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3139659294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163728545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2710788957"/>
                    </a:ext>
                  </a:extLst>
                </a:gridCol>
              </a:tblGrid>
              <a:tr h="630430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57%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61%</a:t>
                      </a:r>
                      <a:endParaRPr lang="x-none" sz="1400" b="1" u="none" strike="noStrike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64%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70%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58%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430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x-non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x-non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785781"/>
                  </a:ext>
                </a:extLst>
              </a:tr>
              <a:tr h="630430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306324"/>
                  </a:ext>
                </a:extLst>
              </a:tr>
              <a:tr h="630430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64966"/>
                  </a:ext>
                </a:extLst>
              </a:tr>
              <a:tr h="630430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481288"/>
                  </a:ext>
                </a:extLst>
              </a:tr>
            </a:tbl>
          </a:graphicData>
        </a:graphic>
      </p:graphicFrame>
      <p:sp>
        <p:nvSpPr>
          <p:cNvPr id="20" name="Espace réservé du texte 2"/>
          <p:cNvSpPr txBox="1"/>
          <p:nvPr>
            <p:custDataLst>
              <p:tags r:id="rId2"/>
            </p:custDataLst>
          </p:nvPr>
        </p:nvSpPr>
        <p:spPr>
          <a:xfrm>
            <a:off x="683424" y="5422030"/>
            <a:ext cx="7777151" cy="76949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b="0" i="0"/>
            </a:pPr>
            <a:r>
              <a:rPr lang="fr-BE" sz="1400" kern="0" cap="none" dirty="0">
                <a:solidFill>
                  <a:schemeClr val="tx2"/>
                </a:solidFill>
              </a:rPr>
              <a:t>De </a:t>
            </a:r>
            <a:r>
              <a:rPr lang="fr-BE" sz="1400" kern="0" cap="none" dirty="0" err="1">
                <a:solidFill>
                  <a:schemeClr val="tx2"/>
                </a:solidFill>
              </a:rPr>
              <a:t>zee</a:t>
            </a:r>
            <a:r>
              <a:rPr lang="fr-BE" sz="1400" kern="0" cap="none" dirty="0">
                <a:solidFill>
                  <a:schemeClr val="tx2"/>
                </a:solidFill>
              </a:rPr>
              <a:t> </a:t>
            </a:r>
            <a:r>
              <a:rPr lang="fr-BE" sz="1400" kern="0" cap="none" dirty="0" err="1">
                <a:solidFill>
                  <a:schemeClr val="tx2"/>
                </a:solidFill>
              </a:rPr>
              <a:t>blijft</a:t>
            </a:r>
            <a:r>
              <a:rPr lang="fr-BE" sz="1400" kern="0" cap="none" dirty="0">
                <a:solidFill>
                  <a:schemeClr val="tx2"/>
                </a:solidFill>
              </a:rPr>
              <a:t> </a:t>
            </a:r>
            <a:r>
              <a:rPr lang="fr-BE" sz="1400" kern="0" cap="none" dirty="0" err="1">
                <a:solidFill>
                  <a:schemeClr val="tx2"/>
                </a:solidFill>
              </a:rPr>
              <a:t>veruit</a:t>
            </a:r>
            <a:r>
              <a:rPr lang="fr-BE" sz="1400" kern="0" cap="none" dirty="0">
                <a:solidFill>
                  <a:schemeClr val="tx2"/>
                </a:solidFill>
              </a:rPr>
              <a:t> het </a:t>
            </a:r>
            <a:r>
              <a:rPr lang="fr-BE" sz="1400" kern="0" cap="none" dirty="0" err="1">
                <a:solidFill>
                  <a:schemeClr val="tx2"/>
                </a:solidFill>
              </a:rPr>
              <a:t>meest</a:t>
            </a:r>
            <a:r>
              <a:rPr lang="fr-BE" sz="1400" kern="0" cap="none" dirty="0">
                <a:solidFill>
                  <a:schemeClr val="tx2"/>
                </a:solidFill>
              </a:rPr>
              <a:t> populaire type </a:t>
            </a:r>
            <a:r>
              <a:rPr lang="fr-BE" sz="1400" kern="0" cap="none" dirty="0" err="1">
                <a:solidFill>
                  <a:schemeClr val="tx2"/>
                </a:solidFill>
              </a:rPr>
              <a:t>vakantiebestemming</a:t>
            </a:r>
            <a:r>
              <a:rPr lang="fr-BE" sz="1400" kern="0" cap="none" dirty="0">
                <a:solidFill>
                  <a:schemeClr val="tx2"/>
                </a:solidFill>
              </a:rPr>
              <a:t>, maar </a:t>
            </a:r>
            <a:r>
              <a:rPr lang="fr-BE" sz="1400" kern="0" cap="none" dirty="0" err="1">
                <a:solidFill>
                  <a:schemeClr val="tx2"/>
                </a:solidFill>
              </a:rPr>
              <a:t>stedelijke</a:t>
            </a:r>
            <a:r>
              <a:rPr lang="fr-BE" sz="1400" kern="0" cap="none" dirty="0">
                <a:solidFill>
                  <a:schemeClr val="tx2"/>
                </a:solidFill>
              </a:rPr>
              <a:t> </a:t>
            </a:r>
            <a:r>
              <a:rPr lang="fr-BE" sz="1400" kern="0" cap="none" dirty="0" err="1">
                <a:solidFill>
                  <a:schemeClr val="tx2"/>
                </a:solidFill>
              </a:rPr>
              <a:t>bestemmingen</a:t>
            </a:r>
            <a:br>
              <a:rPr lang="fr-BE" sz="1400" kern="0" cap="none" dirty="0">
                <a:solidFill>
                  <a:schemeClr val="tx2"/>
                </a:solidFill>
              </a:rPr>
            </a:br>
            <a:r>
              <a:rPr lang="fr-BE" sz="1400" kern="0" cap="none" dirty="0">
                <a:solidFill>
                  <a:schemeClr val="tx2"/>
                </a:solidFill>
              </a:rPr>
              <a:t>(City Trips) </a:t>
            </a:r>
            <a:r>
              <a:rPr lang="fr-BE" sz="1400" kern="0" cap="none" dirty="0" err="1">
                <a:solidFill>
                  <a:schemeClr val="tx2"/>
                </a:solidFill>
              </a:rPr>
              <a:t>worden</a:t>
            </a:r>
            <a:r>
              <a:rPr lang="fr-BE" sz="1400" kern="0" cap="none" dirty="0">
                <a:solidFill>
                  <a:schemeClr val="tx2"/>
                </a:solidFill>
              </a:rPr>
              <a:t> </a:t>
            </a:r>
            <a:r>
              <a:rPr lang="fr-BE" sz="1400" kern="0" cap="none" dirty="0" err="1">
                <a:solidFill>
                  <a:schemeClr val="tx2"/>
                </a:solidFill>
              </a:rPr>
              <a:t>opnieuw</a:t>
            </a:r>
            <a:r>
              <a:rPr lang="fr-BE" sz="1400" kern="0" cap="none" dirty="0">
                <a:solidFill>
                  <a:schemeClr val="tx2"/>
                </a:solidFill>
              </a:rPr>
              <a:t> </a:t>
            </a:r>
            <a:r>
              <a:rPr lang="fr-BE" sz="1400" kern="0" cap="none" dirty="0" err="1">
                <a:solidFill>
                  <a:schemeClr val="tx2"/>
                </a:solidFill>
              </a:rPr>
              <a:t>belangrijker</a:t>
            </a:r>
            <a:r>
              <a:rPr lang="fr-BE" sz="1400" kern="0" cap="none" dirty="0">
                <a:solidFill>
                  <a:schemeClr val="tx2"/>
                </a:solidFill>
              </a:rPr>
              <a:t>, met </a:t>
            </a:r>
            <a:r>
              <a:rPr lang="fr-BE" sz="1400" kern="0" cap="none" dirty="0" err="1">
                <a:solidFill>
                  <a:schemeClr val="tx2"/>
                </a:solidFill>
              </a:rPr>
              <a:t>name</a:t>
            </a:r>
            <a:r>
              <a:rPr lang="fr-BE" sz="1400" kern="0" cap="none" dirty="0">
                <a:solidFill>
                  <a:schemeClr val="tx2"/>
                </a:solidFill>
              </a:rPr>
              <a:t> </a:t>
            </a:r>
            <a:r>
              <a:rPr lang="fr-BE" sz="1400" kern="0" cap="none" dirty="0" err="1">
                <a:solidFill>
                  <a:schemeClr val="tx2"/>
                </a:solidFill>
              </a:rPr>
              <a:t>voor</a:t>
            </a:r>
            <a:r>
              <a:rPr lang="fr-BE" sz="1400" kern="0" cap="none" dirty="0">
                <a:solidFill>
                  <a:schemeClr val="tx2"/>
                </a:solidFill>
              </a:rPr>
              <a:t> de </a:t>
            </a:r>
            <a:r>
              <a:rPr lang="fr-BE" sz="1400" kern="0" cap="none" dirty="0" err="1">
                <a:solidFill>
                  <a:schemeClr val="tx2"/>
                </a:solidFill>
              </a:rPr>
              <a:t>Spanjaarden</a:t>
            </a:r>
            <a:r>
              <a:rPr lang="fr-BE" sz="1400" kern="0" cap="none" dirty="0">
                <a:solidFill>
                  <a:schemeClr val="tx2"/>
                </a:solidFill>
              </a:rPr>
              <a:t>, </a:t>
            </a:r>
            <a:r>
              <a:rPr lang="fr-BE" sz="1400" kern="0" cap="none" dirty="0" err="1">
                <a:solidFill>
                  <a:schemeClr val="tx2"/>
                </a:solidFill>
              </a:rPr>
              <a:t>Portugezen</a:t>
            </a:r>
            <a:r>
              <a:rPr lang="fr-BE" sz="1400" kern="0" cap="none" dirty="0">
                <a:solidFill>
                  <a:schemeClr val="tx2"/>
                </a:solidFill>
              </a:rPr>
              <a:t> en Britten.</a:t>
            </a:r>
            <a:endParaRPr lang="x-none" sz="1400" kern="0" cap="none" dirty="0">
              <a:solidFill>
                <a:schemeClr val="tx2"/>
              </a:solidFill>
            </a:endParaRPr>
          </a:p>
        </p:txBody>
      </p:sp>
      <p:pic>
        <p:nvPicPr>
          <p:cNvPr id="21" name="Picture 2" descr="D:\Users\Sophie.Morin\Desktop\itali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51330" y="1371469"/>
            <a:ext cx="568181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Users\Sophie.Morin\Desktop\germany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40334" y="1371427"/>
            <a:ext cx="560186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Users\Sophie.Morin\Desktop\espagne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86346" y="1364776"/>
            <a:ext cx="568181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D:\Users\Sophie.Morin\Desktop\france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99107" y="1366865"/>
            <a:ext cx="560186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44762" y="190897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Zee</a:t>
            </a:r>
            <a:endParaRPr lang="fr-BE" dirty="0"/>
          </a:p>
        </p:txBody>
      </p:sp>
      <p:sp>
        <p:nvSpPr>
          <p:cNvPr id="31" name="TextBox 30"/>
          <p:cNvSpPr txBox="1"/>
          <p:nvPr/>
        </p:nvSpPr>
        <p:spPr>
          <a:xfrm>
            <a:off x="326244" y="25144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Stad</a:t>
            </a:r>
            <a:endParaRPr lang="fr-BE" dirty="0"/>
          </a:p>
        </p:txBody>
      </p:sp>
      <p:sp>
        <p:nvSpPr>
          <p:cNvPr id="32" name="TextBox 31"/>
          <p:cNvSpPr txBox="1"/>
          <p:nvPr/>
        </p:nvSpPr>
        <p:spPr>
          <a:xfrm>
            <a:off x="160863" y="378867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Platteland</a:t>
            </a:r>
            <a:endParaRPr lang="fr-BE" dirty="0"/>
          </a:p>
        </p:txBody>
      </p:sp>
      <p:sp>
        <p:nvSpPr>
          <p:cNvPr id="33" name="TextBox 32"/>
          <p:cNvSpPr txBox="1"/>
          <p:nvPr/>
        </p:nvSpPr>
        <p:spPr>
          <a:xfrm>
            <a:off x="152822" y="31284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Bergen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2305" y="44534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Rondreis</a:t>
            </a:r>
            <a:endParaRPr lang="fr-BE" dirty="0"/>
          </a:p>
        </p:txBody>
      </p:sp>
      <p:pic>
        <p:nvPicPr>
          <p:cNvPr id="35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57193" y="1376737"/>
            <a:ext cx="581345" cy="2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62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7364" y="328226"/>
            <a:ext cx="8386686" cy="557458"/>
          </a:xfrm>
        </p:spPr>
        <p:txBody>
          <a:bodyPr/>
          <a:lstStyle/>
          <a:p>
            <a:r>
              <a:rPr lang="nl-NL" sz="2400" b="1" kern="0" dirty="0">
                <a:latin typeface="+mj-lt"/>
              </a:rPr>
              <a:t>Het type vakantiebestemmingen deze zomer</a:t>
            </a:r>
            <a:br>
              <a:rPr lang="nl-NL" sz="2400" b="1" kern="0" dirty="0">
                <a:latin typeface="+mj-lt"/>
              </a:rPr>
            </a:br>
            <a:r>
              <a:rPr lang="nl-NL" sz="2400" b="1" kern="0" dirty="0">
                <a:latin typeface="+mj-lt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graphicFrame>
        <p:nvGraphicFramePr>
          <p:cNvPr id="17" name="Tableau 3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1815763" y="1821100"/>
          <a:ext cx="6780280" cy="3129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6056">
                  <a:extLst>
                    <a:ext uri="{9D8B030D-6E8A-4147-A177-3AD203B41FA5}">
                      <a16:colId xmlns:a16="http://schemas.microsoft.com/office/drawing/2014/main" val="3677782477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2748453461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3139659294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163728545"/>
                    </a:ext>
                  </a:extLst>
                </a:gridCol>
                <a:gridCol w="1356056">
                  <a:extLst>
                    <a:ext uri="{9D8B030D-6E8A-4147-A177-3AD203B41FA5}">
                      <a16:colId xmlns:a16="http://schemas.microsoft.com/office/drawing/2014/main" val="2710788957"/>
                    </a:ext>
                  </a:extLst>
                </a:gridCol>
              </a:tblGrid>
              <a:tr h="625921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57%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65%</a:t>
                      </a:r>
                      <a:endParaRPr lang="x-none" sz="1400" b="1" u="none" strike="noStrike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67%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62%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59%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921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x-non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x-none" sz="1400" b="1" u="none" strike="noStrike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x-none" sz="1400" b="1" u="none" strike="noStrike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</a:rPr>
                        <a:t>% 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785781"/>
                  </a:ext>
                </a:extLst>
              </a:tr>
              <a:tr h="625921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306324"/>
                  </a:ext>
                </a:extLst>
              </a:tr>
              <a:tr h="625921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64966"/>
                  </a:ext>
                </a:extLst>
              </a:tr>
              <a:tr h="625921"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B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</a:t>
                      </a:r>
                      <a:r>
                        <a:rPr lang="x-none" sz="1400" b="1" u="none" strike="noStrike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20%</a:t>
                      </a:r>
                      <a:endParaRPr lang="x-none" sz="1400" b="1" u="none" strike="noStrike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B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x-none" sz="1400" b="1" u="none" strike="noStrike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481288"/>
                  </a:ext>
                </a:extLst>
              </a:tr>
            </a:tbl>
          </a:graphicData>
        </a:graphic>
      </p:graphicFrame>
      <p:pic>
        <p:nvPicPr>
          <p:cNvPr id="26" name="Picture 3" descr="D:\Users\Sophie.Morin\Desktop\belgique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558027" y="1518830"/>
            <a:ext cx="572018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D:\Users\Sophie.Morin\Desktop\autrich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16240" y="1513686"/>
            <a:ext cx="552615" cy="2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9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5846" r="9828" b="17375"/>
          <a:stretch/>
        </p:blipFill>
        <p:spPr>
          <a:xfrm>
            <a:off x="2214347" y="1490348"/>
            <a:ext cx="574461" cy="302001"/>
          </a:xfrm>
          <a:prstGeom prst="rect">
            <a:avLst/>
          </a:prstGeom>
        </p:spPr>
      </p:pic>
      <p:pic>
        <p:nvPicPr>
          <p:cNvPr id="31" name="Image 29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15847" r="8239" b="17375"/>
          <a:stretch/>
        </p:blipFill>
        <p:spPr>
          <a:xfrm>
            <a:off x="6250466" y="1488289"/>
            <a:ext cx="612336" cy="302001"/>
          </a:xfrm>
          <a:prstGeom prst="rect">
            <a:avLst/>
          </a:prstGeom>
        </p:spPr>
      </p:pic>
      <p:pic>
        <p:nvPicPr>
          <p:cNvPr id="32" name="Imag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4413" y="1513686"/>
            <a:ext cx="567567" cy="281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E2935B-5C31-4612-AA7D-9EBEDB488AB7}"/>
              </a:ext>
            </a:extLst>
          </p:cNvPr>
          <p:cNvSpPr txBox="1"/>
          <p:nvPr/>
        </p:nvSpPr>
        <p:spPr>
          <a:xfrm>
            <a:off x="344762" y="190897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Zee</a:t>
            </a:r>
            <a:endParaRPr lang="fr-B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00D604-D69A-4D45-AA53-74DF9C260C61}"/>
              </a:ext>
            </a:extLst>
          </p:cNvPr>
          <p:cNvSpPr txBox="1"/>
          <p:nvPr/>
        </p:nvSpPr>
        <p:spPr>
          <a:xfrm>
            <a:off x="326244" y="25144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Stad</a:t>
            </a:r>
            <a:endParaRPr lang="fr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42026-A839-415E-9555-29F6B1C51ECD}"/>
              </a:ext>
            </a:extLst>
          </p:cNvPr>
          <p:cNvSpPr txBox="1"/>
          <p:nvPr/>
        </p:nvSpPr>
        <p:spPr>
          <a:xfrm>
            <a:off x="160863" y="378867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Platteland</a:t>
            </a:r>
            <a:endParaRPr lang="fr-BE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A70BE-93C7-4A56-B04C-8163E1CF10CB}"/>
              </a:ext>
            </a:extLst>
          </p:cNvPr>
          <p:cNvSpPr txBox="1"/>
          <p:nvPr/>
        </p:nvSpPr>
        <p:spPr>
          <a:xfrm>
            <a:off x="152822" y="31284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Bergen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2CC356-BF5F-44E7-8E7A-A47F2ADFB43B}"/>
              </a:ext>
            </a:extLst>
          </p:cNvPr>
          <p:cNvSpPr txBox="1"/>
          <p:nvPr/>
        </p:nvSpPr>
        <p:spPr>
          <a:xfrm>
            <a:off x="192305" y="44534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Rondreis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04149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36061" y="274911"/>
            <a:ext cx="10312885" cy="461718"/>
          </a:xfrm>
          <a:noFill/>
        </p:spPr>
        <p:txBody>
          <a:bodyPr/>
          <a:lstStyle/>
          <a:p>
            <a:r>
              <a:rPr lang="nl-NL" altLang="fr-FR" sz="2400" b="1" dirty="0"/>
              <a:t>Het type vakantiebestemmingen van de Belgen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7075978" y="2289755"/>
            <a:ext cx="1634392" cy="1088506"/>
          </a:xfrm>
          <a:prstGeom prst="rect">
            <a:avLst/>
          </a:prstGeom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703368"/>
            <a:ext cx="5078833" cy="5906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AutoShape 1054"/>
          <p:cNvSpPr>
            <a:spLocks noChangeArrowheads="1"/>
          </p:cNvSpPr>
          <p:nvPr/>
        </p:nvSpPr>
        <p:spPr bwMode="auto">
          <a:xfrm>
            <a:off x="246062" y="1020104"/>
            <a:ext cx="1633072" cy="40862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accent4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900" b="1" dirty="0" err="1">
                <a:solidFill>
                  <a:schemeClr val="tx2"/>
                </a:solidFill>
              </a:rPr>
              <a:t>Meerdere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antwoorden</a:t>
            </a:r>
            <a:r>
              <a:rPr lang="fr-FR" altLang="fr-FR" sz="900" b="1" dirty="0">
                <a:solidFill>
                  <a:schemeClr val="tx2"/>
                </a:solidFill>
              </a:rPr>
              <a:t> </a:t>
            </a:r>
            <a:r>
              <a:rPr lang="fr-FR" altLang="fr-FR" sz="900" b="1" dirty="0" err="1">
                <a:solidFill>
                  <a:schemeClr val="tx2"/>
                </a:solidFill>
              </a:rPr>
              <a:t>mogelijk</a:t>
            </a:r>
            <a:endParaRPr lang="fr-FR" altLang="fr-FR" sz="900" b="1" dirty="0">
              <a:solidFill>
                <a:schemeClr val="tx2"/>
              </a:solidFill>
            </a:endParaRP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6432061" y="5565765"/>
            <a:ext cx="2577184" cy="95410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buNone/>
            </a:pPr>
            <a:r>
              <a:rPr lang="fr-BE" sz="1400" dirty="0">
                <a:solidFill>
                  <a:schemeClr val="tx2"/>
                </a:solidFill>
              </a:rPr>
              <a:t>18-25 </a:t>
            </a:r>
            <a:r>
              <a:rPr lang="fr-BE" sz="1400" dirty="0" err="1">
                <a:solidFill>
                  <a:schemeClr val="tx2"/>
                </a:solidFill>
              </a:rPr>
              <a:t>jarigen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kiezen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vaker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voor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vakanties</a:t>
            </a:r>
            <a:r>
              <a:rPr lang="fr-BE" sz="1400" dirty="0">
                <a:solidFill>
                  <a:schemeClr val="tx2"/>
                </a:solidFill>
              </a:rPr>
              <a:t> in </a:t>
            </a:r>
            <a:r>
              <a:rPr lang="fr-BE" sz="1400" dirty="0" err="1">
                <a:solidFill>
                  <a:schemeClr val="tx2"/>
                </a:solidFill>
              </a:rPr>
              <a:t>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stad</a:t>
            </a:r>
            <a:r>
              <a:rPr lang="fr-BE" sz="1400" dirty="0">
                <a:solidFill>
                  <a:schemeClr val="tx2"/>
                </a:solidFill>
              </a:rPr>
              <a:t> (28% van de 18-24 </a:t>
            </a:r>
            <a:r>
              <a:rPr lang="fr-BE" sz="1400" dirty="0" err="1">
                <a:solidFill>
                  <a:schemeClr val="tx2"/>
                </a:solidFill>
              </a:rPr>
              <a:t>jarigen</a:t>
            </a:r>
            <a:r>
              <a:rPr lang="fr-BE" sz="1400" dirty="0">
                <a:solidFill>
                  <a:schemeClr val="tx2"/>
                </a:solidFill>
              </a:rPr>
              <a:t> en 30% van de 25-34 </a:t>
            </a:r>
            <a:r>
              <a:rPr lang="fr-BE" sz="1400" dirty="0" err="1">
                <a:solidFill>
                  <a:schemeClr val="tx2"/>
                </a:solidFill>
              </a:rPr>
              <a:t>jarigen</a:t>
            </a:r>
            <a:r>
              <a:rPr lang="fr-BE" sz="1400" dirty="0">
                <a:solidFill>
                  <a:schemeClr val="tx2"/>
                </a:solidFill>
              </a:rPr>
              <a:t>).</a:t>
            </a:r>
          </a:p>
        </p:txBody>
      </p:sp>
      <p:graphicFrame>
        <p:nvGraphicFramePr>
          <p:cNvPr id="24" name="Chart 23"/>
          <p:cNvGraphicFramePr/>
          <p:nvPr>
            <p:extLst/>
          </p:nvPr>
        </p:nvGraphicFramePr>
        <p:xfrm>
          <a:off x="336061" y="151322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AutoShape 5"/>
          <p:cNvSpPr>
            <a:spLocks noChangeArrowheads="1"/>
          </p:cNvSpPr>
          <p:nvPr/>
        </p:nvSpPr>
        <p:spPr bwMode="auto">
          <a:xfrm rot="16200000">
            <a:off x="6581130" y="1976360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 rot="16200000">
            <a:off x="6607197" y="3636390"/>
            <a:ext cx="152400" cy="152400"/>
          </a:xfrm>
          <a:prstGeom prst="triangle">
            <a:avLst>
              <a:gd name="adj" fmla="val 50000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 rot="16200000">
            <a:off x="6593936" y="4249639"/>
            <a:ext cx="152400" cy="15240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 rot="16200000">
            <a:off x="6620423" y="4504847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 rot="16200000">
            <a:off x="6601084" y="3952739"/>
            <a:ext cx="152400" cy="1524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dist="52363" dir="4557825" algn="ctr" rotWithShape="0">
              <a:srgbClr val="B2B2B2"/>
            </a:outerShdw>
          </a:effectLst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nl-NL">
              <a:latin typeface="Arial" pitchFamily="34" charset="0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3436" y="1846485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err="1">
                <a:solidFill>
                  <a:schemeClr val="tx2"/>
                </a:solidFill>
              </a:rPr>
              <a:t>Zee</a:t>
            </a:r>
            <a:r>
              <a:rPr lang="fr-BE" sz="1600" b="1" dirty="0">
                <a:solidFill>
                  <a:schemeClr val="tx2"/>
                </a:solidFill>
              </a:rPr>
              <a:t> </a:t>
            </a:r>
            <a:r>
              <a:rPr lang="fr-BE" sz="1200" b="1" dirty="0">
                <a:solidFill>
                  <a:schemeClr val="tx2"/>
                </a:solidFill>
              </a:rPr>
              <a:t>(57%, +1pt)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22452" y="3593538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7030A0"/>
                </a:solidFill>
              </a:rPr>
              <a:t>Rondreis</a:t>
            </a:r>
            <a:r>
              <a:rPr lang="fr-BE" sz="1200" b="1" dirty="0">
                <a:solidFill>
                  <a:srgbClr val="7030A0"/>
                </a:solidFill>
              </a:rPr>
              <a:t> (24%,-5ptn)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53484" y="4187340"/>
            <a:ext cx="1835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rgbClr val="00B050"/>
                </a:solidFill>
              </a:rPr>
              <a:t>Platteland</a:t>
            </a:r>
            <a:r>
              <a:rPr lang="fr-BE" sz="1200" b="1" dirty="0">
                <a:solidFill>
                  <a:srgbClr val="00B050"/>
                </a:solidFill>
              </a:rPr>
              <a:t> (20%, -5ptn)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59597" y="4456447"/>
            <a:ext cx="153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>
                <a:solidFill>
                  <a:schemeClr val="accent4"/>
                </a:solidFill>
              </a:rPr>
              <a:t>Bergen (16%, -1pt)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22452" y="3905735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chemeClr val="accent1"/>
                </a:solidFill>
              </a:rPr>
              <a:t>Stad</a:t>
            </a:r>
            <a:r>
              <a:rPr lang="fr-BE" sz="1200" b="1" dirty="0">
                <a:solidFill>
                  <a:schemeClr val="accent1"/>
                </a:solidFill>
              </a:rPr>
              <a:t> (22%, +3pts)</a:t>
            </a:r>
          </a:p>
        </p:txBody>
      </p:sp>
      <p:sp>
        <p:nvSpPr>
          <p:cNvPr id="45" name="TextBox 18"/>
          <p:cNvSpPr txBox="1">
            <a:spLocks noChangeArrowheads="1"/>
          </p:cNvSpPr>
          <p:nvPr/>
        </p:nvSpPr>
        <p:spPr bwMode="auto">
          <a:xfrm>
            <a:off x="246062" y="5716576"/>
            <a:ext cx="5679368" cy="58785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30000"/>
              </a:spcBef>
              <a:buSzPct val="120000"/>
            </a:pPr>
            <a:r>
              <a:rPr lang="fr-FR" altLang="fr-FR" sz="1400" dirty="0" err="1">
                <a:solidFill>
                  <a:schemeClr val="tx2"/>
                </a:solidFill>
              </a:rPr>
              <a:t>Bestemmingen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zijn</a:t>
            </a:r>
            <a:r>
              <a:rPr lang="fr-FR" altLang="fr-FR" sz="1400" dirty="0">
                <a:solidFill>
                  <a:schemeClr val="tx2"/>
                </a:solidFill>
              </a:rPr>
              <a:t> het </a:t>
            </a:r>
            <a:r>
              <a:rPr lang="fr-FR" altLang="fr-FR" sz="1400" dirty="0" err="1">
                <a:solidFill>
                  <a:schemeClr val="tx2"/>
                </a:solidFill>
              </a:rPr>
              <a:t>minst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populair</a:t>
            </a:r>
            <a:r>
              <a:rPr lang="fr-FR" altLang="fr-FR" sz="1400" dirty="0">
                <a:solidFill>
                  <a:schemeClr val="tx2"/>
                </a:solidFill>
              </a:rPr>
              <a:t>. </a:t>
            </a:r>
          </a:p>
          <a:p>
            <a:pPr marL="285750" indent="-285750" eaLnBrk="1" hangingPunct="1">
              <a:spcBef>
                <a:spcPct val="30000"/>
              </a:spcBef>
              <a:buSzPct val="120000"/>
            </a:pPr>
            <a:r>
              <a:rPr lang="fr-FR" altLang="fr-FR" sz="1400" dirty="0" err="1">
                <a:solidFill>
                  <a:schemeClr val="tx2"/>
                </a:solidFill>
              </a:rPr>
              <a:t>Belgen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trekken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vaker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naar</a:t>
            </a:r>
            <a:r>
              <a:rPr lang="fr-FR" altLang="fr-FR" sz="1400" dirty="0">
                <a:solidFill>
                  <a:schemeClr val="tx2"/>
                </a:solidFill>
              </a:rPr>
              <a:t> de </a:t>
            </a:r>
            <a:r>
              <a:rPr lang="fr-FR" altLang="fr-FR" sz="1400" dirty="0" err="1">
                <a:solidFill>
                  <a:schemeClr val="tx2"/>
                </a:solidFill>
              </a:rPr>
              <a:t>zee</a:t>
            </a:r>
            <a:r>
              <a:rPr lang="fr-FR" altLang="fr-FR" sz="1400" dirty="0">
                <a:solidFill>
                  <a:schemeClr val="tx2"/>
                </a:solidFill>
              </a:rPr>
              <a:t> vs 2017 (57%, +1 pt)</a:t>
            </a:r>
          </a:p>
        </p:txBody>
      </p:sp>
    </p:spTree>
    <p:extLst>
      <p:ext uri="{BB962C8B-B14F-4D97-AF65-F5344CB8AC3E}">
        <p14:creationId xmlns:p14="http://schemas.microsoft.com/office/powerpoint/2010/main" val="2061025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47300" y="328878"/>
            <a:ext cx="8386686" cy="557458"/>
          </a:xfrm>
        </p:spPr>
        <p:txBody>
          <a:bodyPr/>
          <a:lstStyle/>
          <a:p>
            <a:r>
              <a:rPr lang="nl-BE" sz="2400" b="1" dirty="0">
                <a:latin typeface="+mj-lt"/>
              </a:rPr>
              <a:t>Steden “die hoog op het verlanglijstje staan”</a:t>
            </a:r>
            <a:br>
              <a:rPr lang="nl-BE" sz="2400" dirty="0"/>
            </a:br>
            <a:endParaRPr lang="nl-BE" sz="2400" dirty="0"/>
          </a:p>
        </p:txBody>
      </p:sp>
      <p:pic>
        <p:nvPicPr>
          <p:cNvPr id="14" name="Espace réservé pour une image 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5114"/>
          <a:stretch/>
        </p:blipFill>
        <p:spPr>
          <a:xfrm>
            <a:off x="173007" y="2944649"/>
            <a:ext cx="2095136" cy="1550718"/>
          </a:xfrm>
          <a:prstGeom prst="rect">
            <a:avLst/>
          </a:prstGeom>
        </p:spPr>
      </p:pic>
      <p:sp>
        <p:nvSpPr>
          <p:cNvPr id="15" name="Espace réservé du texte 7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3107" y="2502784"/>
            <a:ext cx="2095607" cy="442584"/>
          </a:xfrm>
          <a:prstGeom prst="rect">
            <a:avLst/>
          </a:prstGeom>
          <a:solidFill>
            <a:srgbClr val="002060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44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8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YORK</a:t>
            </a:r>
          </a:p>
        </p:txBody>
      </p:sp>
      <p:sp>
        <p:nvSpPr>
          <p:cNvPr id="17" name="Espace réservé du texte 7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412705" y="2523347"/>
            <a:ext cx="2095607" cy="442584"/>
          </a:xfrm>
          <a:prstGeom prst="rect">
            <a:avLst/>
          </a:prstGeom>
          <a:solidFill>
            <a:srgbClr val="002060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44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8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PARI</a:t>
            </a:r>
            <a:r>
              <a:rPr lang="nl-B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</a:t>
            </a:r>
            <a:r>
              <a:rPr lang="x-non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9" name="Espace réservé du texte 7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644566" y="2533955"/>
            <a:ext cx="2095607" cy="442584"/>
          </a:xfrm>
          <a:prstGeom prst="rect">
            <a:avLst/>
          </a:prstGeom>
          <a:solidFill>
            <a:srgbClr val="002060"/>
          </a:solidFill>
        </p:spPr>
        <p:txBody>
          <a:bodyPr vert="horz" lIns="35994" tIns="0" rIns="0" bIns="0" rtlCol="0" anchor="ctr">
            <a:normAutofit/>
          </a:bodyPr>
          <a:lstStyle>
            <a:lvl1pPr marL="0" indent="0" algn="l" defTabSz="4572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44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8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ROME</a:t>
            </a:r>
          </a:p>
        </p:txBody>
      </p:sp>
      <p:sp>
        <p:nvSpPr>
          <p:cNvPr id="21" name="Espace réservé du texte 7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876427" y="2532795"/>
            <a:ext cx="2095607" cy="464761"/>
          </a:xfrm>
          <a:prstGeom prst="rect">
            <a:avLst/>
          </a:prstGeom>
          <a:solidFill>
            <a:srgbClr val="002060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4572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44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8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LOND</a:t>
            </a:r>
            <a:r>
              <a:rPr lang="nl-B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  <a:r>
              <a:rPr lang="x-non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28" name="Imag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05" y="2960078"/>
            <a:ext cx="2095608" cy="1567034"/>
          </a:xfrm>
          <a:prstGeom prst="rect">
            <a:avLst/>
          </a:prstGeom>
        </p:spPr>
      </p:pic>
      <p:pic>
        <p:nvPicPr>
          <p:cNvPr id="29" name="Espace réservé pour une image 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" b="4623"/>
          <a:stretch>
            <a:fillRect/>
          </a:stretch>
        </p:blipFill>
        <p:spPr>
          <a:xfrm>
            <a:off x="4643877" y="2965582"/>
            <a:ext cx="2087671" cy="1551159"/>
          </a:xfrm>
          <a:prstGeom prst="rect">
            <a:avLst/>
          </a:prstGeom>
        </p:spPr>
      </p:pic>
      <p:pic>
        <p:nvPicPr>
          <p:cNvPr id="30" name="Imag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60" y="2973994"/>
            <a:ext cx="2096074" cy="15531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32" name="Espace réservé du texte 3"/>
          <p:cNvSpPr>
            <a:spLocks noGrp="1"/>
          </p:cNvSpPr>
          <p:nvPr>
            <p:ph type="body" sz="quarter" idx="14"/>
            <p:custDataLst>
              <p:tags r:id="rId6"/>
            </p:custDataLst>
          </p:nvPr>
        </p:nvSpPr>
        <p:spPr>
          <a:xfrm>
            <a:off x="234571" y="1998099"/>
            <a:ext cx="2095607" cy="785376"/>
          </a:xfrm>
        </p:spPr>
        <p:txBody>
          <a:bodyPr/>
          <a:lstStyle/>
          <a:p>
            <a:pPr algn="ctr">
              <a:buNone/>
              <a:defRPr b="0" i="0"/>
            </a:pPr>
            <a:r>
              <a:rPr lang="x-non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fr-B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x-non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  <a:r>
              <a:rPr lang="fr-B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BE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(-2 pt)</a:t>
            </a:r>
            <a:endParaRPr lang="x-none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Espace réservé du texte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644219" y="2071628"/>
            <a:ext cx="2095607" cy="785376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44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8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fr-B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5% </a:t>
            </a:r>
            <a:r>
              <a:rPr lang="fr-BE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(+1 pt)</a:t>
            </a:r>
            <a:endParaRPr lang="x-none" sz="3199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Espace réservé du texte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340363" y="2040452"/>
            <a:ext cx="2095607" cy="482894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ts val="1200"/>
              </a:lnSpc>
              <a:spcBef>
                <a:spcPts val="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44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080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16%</a:t>
            </a:r>
            <a:r>
              <a:rPr lang="fr-BE" sz="3199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BE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(=)</a:t>
            </a:r>
            <a:endParaRPr lang="x-none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defRPr b="0" i="0"/>
            </a:pPr>
            <a:endParaRPr lang="fr-FR" sz="600" dirty="0"/>
          </a:p>
        </p:txBody>
      </p:sp>
      <p:sp>
        <p:nvSpPr>
          <p:cNvPr id="35" name="Espace réservé du texte 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6770837" y="2061047"/>
            <a:ext cx="2095607" cy="7853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 b="0" i="0"/>
            </a:pPr>
            <a:r>
              <a:rPr lang="x-none" sz="3199" b="0" dirty="0">
                <a:solidFill>
                  <a:srgbClr val="002060"/>
                </a:solidFill>
                <a:latin typeface="Century Gothic" panose="020B0502020202020204" pitchFamily="34" charset="0"/>
              </a:rPr>
              <a:t>12%</a:t>
            </a:r>
            <a:r>
              <a:rPr lang="fr-BE" sz="3199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BE" sz="16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(=)</a:t>
            </a:r>
            <a:endParaRPr lang="x-none" sz="16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defRPr b="0" i="0"/>
            </a:pPr>
            <a:endParaRPr lang="fr-FR" sz="600" b="0" dirty="0"/>
          </a:p>
        </p:txBody>
      </p:sp>
      <p:sp>
        <p:nvSpPr>
          <p:cNvPr id="36" name="ZoneTexte 27"/>
          <p:cNvSpPr txBox="1"/>
          <p:nvPr>
            <p:custDataLst>
              <p:tags r:id="rId10"/>
            </p:custDataLst>
          </p:nvPr>
        </p:nvSpPr>
        <p:spPr>
          <a:xfrm>
            <a:off x="965382" y="1126280"/>
            <a:ext cx="685325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 defTabSz="914217">
              <a:defRPr b="0" i="0"/>
            </a:pPr>
            <a:r>
              <a:rPr lang="fr-BE" sz="1400" kern="0" dirty="0">
                <a:solidFill>
                  <a:schemeClr val="tx2"/>
                </a:solidFill>
              </a:rPr>
              <a:t>STEDEN DIE </a:t>
            </a:r>
            <a:r>
              <a:rPr lang="fr-BE" sz="1400" b="1" kern="0" dirty="0">
                <a:solidFill>
                  <a:schemeClr val="tx2"/>
                </a:solidFill>
              </a:rPr>
              <a:t>EUROPEANEN</a:t>
            </a:r>
            <a:br>
              <a:rPr lang="fr-BE" sz="1400" kern="0" dirty="0">
                <a:solidFill>
                  <a:srgbClr val="002060"/>
                </a:solidFill>
              </a:rPr>
            </a:br>
            <a:r>
              <a:rPr lang="fr-BE" sz="1400" kern="0" dirty="0">
                <a:solidFill>
                  <a:schemeClr val="accent1"/>
                </a:solidFill>
              </a:rPr>
              <a:t>MINSTENS EENMAAL IN HUN LEVEN</a:t>
            </a:r>
          </a:p>
          <a:p>
            <a:pPr marL="4762" algn="ctr" defTabSz="914217">
              <a:defRPr b="0" i="0"/>
            </a:pPr>
            <a:r>
              <a:rPr lang="fr-BE" sz="1400" kern="0" dirty="0">
                <a:solidFill>
                  <a:schemeClr val="tx2"/>
                </a:solidFill>
              </a:rPr>
              <a:t>ZOUDEN WILLEN BEZOEKEN</a:t>
            </a:r>
            <a:endParaRPr lang="x-none" sz="1400" kern="0" dirty="0">
              <a:solidFill>
                <a:schemeClr val="accent1"/>
              </a:solidFill>
            </a:endParaRPr>
          </a:p>
        </p:txBody>
      </p:sp>
      <p:sp>
        <p:nvSpPr>
          <p:cNvPr id="37" name="ZoneTexte 29"/>
          <p:cNvSpPr txBox="1"/>
          <p:nvPr>
            <p:custDataLst>
              <p:tags r:id="rId11"/>
            </p:custDataLst>
          </p:nvPr>
        </p:nvSpPr>
        <p:spPr>
          <a:xfrm>
            <a:off x="1147823" y="5491569"/>
            <a:ext cx="685325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 defTabSz="914217">
              <a:defRPr b="0" i="0"/>
            </a:pPr>
            <a:r>
              <a:rPr lang="fr-BE" sz="1400" kern="0" dirty="0">
                <a:solidFill>
                  <a:srgbClr val="C00000"/>
                </a:solidFill>
              </a:rPr>
              <a:t>STEDEN DIE </a:t>
            </a:r>
            <a:r>
              <a:rPr lang="fr-BE" sz="1400" b="1" kern="0" dirty="0">
                <a:solidFill>
                  <a:srgbClr val="C00000"/>
                </a:solidFill>
              </a:rPr>
              <a:t>AMERIKANEN</a:t>
            </a:r>
            <a:br>
              <a:rPr lang="fr-BE" sz="1400" kern="0" dirty="0">
                <a:solidFill>
                  <a:srgbClr val="C00000"/>
                </a:solidFill>
              </a:rPr>
            </a:br>
            <a:r>
              <a:rPr lang="fr-BE" sz="1400" kern="0" dirty="0">
                <a:solidFill>
                  <a:schemeClr val="tx2"/>
                </a:solidFill>
              </a:rPr>
              <a:t>MINSTENS EENMAAL IN HUN LEVEN </a:t>
            </a:r>
          </a:p>
          <a:p>
            <a:pPr marL="4762" algn="ctr" defTabSz="914217">
              <a:defRPr b="0" i="0"/>
            </a:pPr>
            <a:r>
              <a:rPr lang="fr-BE" sz="1400" kern="0" dirty="0">
                <a:solidFill>
                  <a:srgbClr val="C00000"/>
                </a:solidFill>
              </a:rPr>
              <a:t>ZOUDEN WILLEN BEZOEKEN</a:t>
            </a:r>
            <a:endParaRPr lang="x-none" sz="1400" kern="0" dirty="0">
              <a:solidFill>
                <a:schemeClr val="tx2"/>
              </a:solidFill>
            </a:endParaRPr>
          </a:p>
        </p:txBody>
      </p:sp>
      <p:sp>
        <p:nvSpPr>
          <p:cNvPr id="38" name="Espace réservé du texte 3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2476393" y="4869915"/>
            <a:ext cx="2095607" cy="7853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 b="0" i="0"/>
            </a:pP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fr-B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9</a:t>
            </a: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%</a:t>
            </a:r>
            <a:r>
              <a:rPr lang="fr-B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BE" sz="1600" b="0" dirty="0">
                <a:solidFill>
                  <a:srgbClr val="C00000"/>
                </a:solidFill>
                <a:latin typeface="Century Gothic" panose="020B0502020202020204" pitchFamily="34" charset="0"/>
              </a:rPr>
              <a:t>(+ 1 pt)</a:t>
            </a:r>
            <a:endParaRPr lang="x-none" sz="1600" b="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Espace réservé du texte 3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4653443" y="4889105"/>
            <a:ext cx="2095607" cy="7853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 b="0" i="0"/>
            </a:pP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fr-B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0</a:t>
            </a: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%</a:t>
            </a:r>
            <a:r>
              <a:rPr lang="fr-B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fr-BE" sz="1600" b="0" dirty="0">
                <a:solidFill>
                  <a:srgbClr val="C00000"/>
                </a:solidFill>
                <a:latin typeface="Century Gothic" panose="020B0502020202020204" pitchFamily="34" charset="0"/>
              </a:rPr>
              <a:t>(-1 pt)</a:t>
            </a:r>
            <a:endParaRPr lang="x-none" sz="1600" b="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>
              <a:defRPr b="0" i="0"/>
            </a:pPr>
            <a:endParaRPr lang="fr-FR" sz="600" b="0" dirty="0">
              <a:solidFill>
                <a:srgbClr val="C00000"/>
              </a:solidFill>
            </a:endParaRPr>
          </a:p>
        </p:txBody>
      </p:sp>
      <p:sp>
        <p:nvSpPr>
          <p:cNvPr id="40" name="Espace réservé du texte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253187" y="4893786"/>
            <a:ext cx="2095607" cy="7853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 b="0" i="0"/>
            </a:pP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fr-B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5</a:t>
            </a: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%</a:t>
            </a:r>
            <a:r>
              <a:rPr lang="fr-BE" sz="1600" b="0" dirty="0">
                <a:solidFill>
                  <a:srgbClr val="C00000"/>
                </a:solidFill>
                <a:latin typeface="Century Gothic" panose="020B0502020202020204" pitchFamily="34" charset="0"/>
              </a:rPr>
              <a:t> (+1 pt)</a:t>
            </a:r>
            <a:endParaRPr lang="x-none" sz="1600" b="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>
              <a:defRPr b="0" i="0"/>
            </a:pPr>
            <a:endParaRPr lang="fr-FR" sz="600" b="0" dirty="0">
              <a:solidFill>
                <a:srgbClr val="C00000"/>
              </a:solidFill>
            </a:endParaRPr>
          </a:p>
        </p:txBody>
      </p:sp>
      <p:sp>
        <p:nvSpPr>
          <p:cNvPr id="41" name="Espace réservé du texte 3"/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6876649" y="4853441"/>
            <a:ext cx="2095607" cy="7853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Font typeface="Wingdings" charset="2"/>
              <a:buChar char="v"/>
              <a:defRPr sz="20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18000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="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  <a:defRPr b="0" i="0"/>
            </a:pP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fr-B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9</a:t>
            </a:r>
            <a:r>
              <a:rPr lang="x-none" sz="3199" b="0" dirty="0">
                <a:solidFill>
                  <a:srgbClr val="C00000"/>
                </a:solidFill>
                <a:latin typeface="Century Gothic" panose="020B0502020202020204" pitchFamily="34" charset="0"/>
              </a:rPr>
              <a:t>%</a:t>
            </a:r>
            <a:r>
              <a:rPr lang="fr-BE" sz="1600" b="0" dirty="0">
                <a:solidFill>
                  <a:srgbClr val="C00000"/>
                </a:solidFill>
                <a:latin typeface="Century Gothic" panose="020B0502020202020204" pitchFamily="34" charset="0"/>
              </a:rPr>
              <a:t> (+5 pts)</a:t>
            </a:r>
            <a:endParaRPr lang="x-none" sz="1600" b="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>
              <a:defRPr b="0" i="0"/>
            </a:pPr>
            <a:endParaRPr lang="fr-FR" sz="600" b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05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4370" y="330160"/>
            <a:ext cx="8386686" cy="557458"/>
          </a:xfrm>
        </p:spPr>
        <p:txBody>
          <a:bodyPr/>
          <a:lstStyle/>
          <a:p>
            <a:r>
              <a:rPr lang="nl-BE" sz="2400" b="1" dirty="0"/>
              <a:t>Steden “die hoog op het verlanglijstje staan” </a:t>
            </a:r>
            <a:br>
              <a:rPr lang="nl-BE" sz="2400" b="1" dirty="0"/>
            </a:br>
            <a:r>
              <a:rPr lang="nl-BE" sz="2400" b="1" dirty="0"/>
              <a:t>van de Europeanen</a:t>
            </a:r>
            <a:br>
              <a:rPr lang="fr-BE" sz="2400" dirty="0"/>
            </a:br>
            <a:br>
              <a:rPr lang="fr-BE" sz="2400" dirty="0"/>
            </a:br>
            <a:endParaRPr lang="fr-BE" sz="2400" dirty="0"/>
          </a:p>
        </p:txBody>
      </p:sp>
      <p:sp>
        <p:nvSpPr>
          <p:cNvPr id="23" name="Rectangle 22"/>
          <p:cNvSpPr/>
          <p:nvPr>
            <p:custDataLst>
              <p:tags r:id="rId1"/>
            </p:custDataLst>
          </p:nvPr>
        </p:nvSpPr>
        <p:spPr>
          <a:xfrm>
            <a:off x="279077" y="1247002"/>
            <a:ext cx="603679" cy="3231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914217">
              <a:lnSpc>
                <a:spcPct val="125000"/>
              </a:lnSpc>
              <a:spcAft>
                <a:spcPct val="0"/>
              </a:spcAft>
              <a:defRPr b="0" i="0"/>
            </a:pPr>
            <a:r>
              <a:rPr lang="fr-BE" sz="1200" b="1" kern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x-none" sz="1200" b="1" kern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%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802220"/>
            <a:ext cx="5078833" cy="590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86249" y="5765696"/>
            <a:ext cx="69149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>
                <a:solidFill>
                  <a:schemeClr val="tx2"/>
                </a:solidFill>
              </a:rPr>
              <a:t>New York </a:t>
            </a:r>
            <a:r>
              <a:rPr lang="fr-BE" sz="1400" dirty="0" err="1">
                <a:solidFill>
                  <a:schemeClr val="tx2"/>
                </a:solidFill>
              </a:rPr>
              <a:t>is</a:t>
            </a:r>
            <a:r>
              <a:rPr lang="fr-BE" sz="1400" dirty="0">
                <a:solidFill>
                  <a:schemeClr val="tx2"/>
                </a:solidFill>
              </a:rPr>
              <a:t> de </a:t>
            </a:r>
            <a:r>
              <a:rPr lang="fr-BE" sz="1400" dirty="0" err="1">
                <a:solidFill>
                  <a:schemeClr val="tx2"/>
                </a:solidFill>
              </a:rPr>
              <a:t>favoriete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droombestemming</a:t>
            </a:r>
            <a:r>
              <a:rPr lang="fr-BE" sz="1400" dirty="0">
                <a:solidFill>
                  <a:schemeClr val="tx2"/>
                </a:solidFill>
              </a:rPr>
              <a:t> die (</a:t>
            </a:r>
            <a:r>
              <a:rPr lang="fr-BE" sz="1400" dirty="0" err="1">
                <a:solidFill>
                  <a:schemeClr val="tx2"/>
                </a:solidFill>
              </a:rPr>
              <a:t>bijna</a:t>
            </a:r>
            <a:r>
              <a:rPr lang="fr-BE" sz="1400" dirty="0">
                <a:solidFill>
                  <a:schemeClr val="tx2"/>
                </a:solidFill>
              </a:rPr>
              <a:t>) </a:t>
            </a:r>
            <a:r>
              <a:rPr lang="fr-BE" sz="1400" dirty="0" err="1">
                <a:solidFill>
                  <a:schemeClr val="tx2"/>
                </a:solidFill>
              </a:rPr>
              <a:t>alle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Europeanen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minstens</a:t>
            </a:r>
            <a:r>
              <a:rPr lang="fr-BE" sz="1400" dirty="0">
                <a:solidFill>
                  <a:schemeClr val="tx2"/>
                </a:solidFill>
              </a:rPr>
              <a:t> 1x in hun </a:t>
            </a:r>
            <a:r>
              <a:rPr lang="fr-BE" sz="1400" dirty="0" err="1">
                <a:solidFill>
                  <a:schemeClr val="tx2"/>
                </a:solidFill>
              </a:rPr>
              <a:t>leven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zouden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willen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bezoeken</a:t>
            </a:r>
            <a:r>
              <a:rPr lang="fr-B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5" name="Picture 2" descr="D:\Users\Sophie.Morin\Desktop\italie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636690" y="1687476"/>
            <a:ext cx="630127" cy="3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Users\Sophie.Morin\Desktop\belgiqu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94194" y="1687476"/>
            <a:ext cx="634384" cy="3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Users\Sophie.Morin\Desktop\autriche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44107" y="1687476"/>
            <a:ext cx="612863" cy="3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Users\Sophie.Morin\Desktop\germany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794" y="1687476"/>
            <a:ext cx="621260" cy="3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:\Users\Sophie.Morin\Desktop\espagne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90539" y="1687476"/>
            <a:ext cx="630127" cy="3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10" y="1661852"/>
            <a:ext cx="656261" cy="345003"/>
          </a:xfrm>
          <a:prstGeom prst="rect">
            <a:avLst/>
          </a:prstGeom>
        </p:spPr>
      </p:pic>
      <p:pic>
        <p:nvPicPr>
          <p:cNvPr id="21" name="Image 2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15847" r="8239" b="17375"/>
          <a:stretch/>
        </p:blipFill>
        <p:spPr>
          <a:xfrm>
            <a:off x="6503325" y="1680481"/>
            <a:ext cx="661757" cy="326374"/>
          </a:xfrm>
          <a:prstGeom prst="rect">
            <a:avLst/>
          </a:prstGeom>
        </p:spPr>
      </p:pic>
      <p:graphicFrame>
        <p:nvGraphicFramePr>
          <p:cNvPr id="22" name="Tableau 1"/>
          <p:cNvGraphicFramePr>
            <a:graphicFrameLocks noGrp="1"/>
          </p:cNvGraphicFramePr>
          <p:nvPr>
            <p:custDataLst>
              <p:tags r:id="rId9"/>
            </p:custDataLst>
            <p:extLst/>
          </p:nvPr>
        </p:nvGraphicFramePr>
        <p:xfrm>
          <a:off x="84492" y="1989452"/>
          <a:ext cx="9024807" cy="336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6924">
                  <a:extLst>
                    <a:ext uri="{9D8B030D-6E8A-4147-A177-3AD203B41FA5}">
                      <a16:colId xmlns:a16="http://schemas.microsoft.com/office/drawing/2014/main" val="3655876045"/>
                    </a:ext>
                  </a:extLst>
                </a:gridCol>
                <a:gridCol w="204786">
                  <a:extLst>
                    <a:ext uri="{9D8B030D-6E8A-4147-A177-3AD203B41FA5}">
                      <a16:colId xmlns:a16="http://schemas.microsoft.com/office/drawing/2014/main" val="3607290956"/>
                    </a:ext>
                  </a:extLst>
                </a:gridCol>
                <a:gridCol w="694264">
                  <a:extLst>
                    <a:ext uri="{9D8B030D-6E8A-4147-A177-3AD203B41FA5}">
                      <a16:colId xmlns:a16="http://schemas.microsoft.com/office/drawing/2014/main" val="1376479833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80834339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75760035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61392592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8823886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82448692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546238216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52007047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2771048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472204766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224506329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76232004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77796758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70417389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33401809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232687115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20619688"/>
                    </a:ext>
                  </a:extLst>
                </a:gridCol>
                <a:gridCol w="216025">
                  <a:extLst>
                    <a:ext uri="{9D8B030D-6E8A-4147-A177-3AD203B41FA5}">
                      <a16:colId xmlns:a16="http://schemas.microsoft.com/office/drawing/2014/main" val="839751830"/>
                    </a:ext>
                  </a:extLst>
                </a:gridCol>
              </a:tblGrid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708752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615641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New York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296923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1952106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Paris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Rome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London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Rio de Janeiro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734190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Venice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Venice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10069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Venice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Vienna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Berlin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Moscow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Prague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Vienna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Tokyo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545240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Los Angeles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Venice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Madrid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Berlin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Berlin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Cracow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Sydney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08393"/>
                  </a:ext>
                </a:extLst>
              </a:tr>
              <a:tr h="300735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Moscow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Venice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Moscow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Moscow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Moscow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Moscow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821183"/>
                  </a:ext>
                </a:extLst>
              </a:tr>
              <a:tr h="300735"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Rio de Janeiro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Amsterdam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Vienna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Los Angeles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Stockholm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Prague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Beijing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396541"/>
                  </a:ext>
                </a:extLst>
              </a:tr>
              <a:tr h="300735">
                <a:tc>
                  <a:txBody>
                    <a:bodyPr/>
                    <a:lstStyle/>
                    <a:p>
                      <a:pPr algn="l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Berlin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Prague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Berlin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Rio de Janeiro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Barcelona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Madrid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753683"/>
                  </a:ext>
                </a:extLst>
              </a:tr>
              <a:tr h="300735">
                <a:tc>
                  <a:txBody>
                    <a:bodyPr/>
                    <a:lstStyle/>
                    <a:p>
                      <a:pPr algn="l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Stockholm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Los Angeles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060369"/>
                  </a:ext>
                </a:extLst>
              </a:tr>
              <a:tr h="239076">
                <a:tc>
                  <a:txBody>
                    <a:bodyPr/>
                    <a:lstStyle/>
                    <a:p>
                      <a:pPr algn="l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Amsterdam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Prague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r>
                        <a:rPr lang="x-none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fr-FR" sz="800" b="1" u="none" strike="noStrike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defRPr b="0" i="0"/>
                      </a:pPr>
                      <a:endParaRPr lang="x-none" sz="800" b="1" u="none" strike="noStrike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059" marR="6059" marT="605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132346"/>
                  </a:ext>
                </a:extLst>
              </a:tr>
            </a:tbl>
          </a:graphicData>
        </a:graphic>
      </p:graphicFrame>
      <p:pic>
        <p:nvPicPr>
          <p:cNvPr id="24" name="Picture 9" descr="D:\Users\Sophie.Morin\Desktop\france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9126" y="1687476"/>
            <a:ext cx="621260" cy="3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17">
            <a:extLst>
              <a:ext uri="{FF2B5EF4-FFF2-40B4-BE49-F238E27FC236}">
                <a16:creationId xmlns:a16="http://schemas.microsoft.com/office/drawing/2014/main" id="{ED5DF650-9DC2-4372-AF23-50F62EE8F71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65" y="1698668"/>
            <a:ext cx="616021" cy="308187"/>
          </a:xfrm>
          <a:prstGeom prst="rect">
            <a:avLst/>
          </a:prstGeom>
        </p:spPr>
      </p:pic>
      <p:pic>
        <p:nvPicPr>
          <p:cNvPr id="26" name="Image 19">
            <a:extLst>
              <a:ext uri="{FF2B5EF4-FFF2-40B4-BE49-F238E27FC236}">
                <a16:creationId xmlns:a16="http://schemas.microsoft.com/office/drawing/2014/main" id="{010D45C4-9CC5-417B-9D66-C290EE231F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07" y="1718823"/>
            <a:ext cx="616375" cy="308187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414690" y="1454224"/>
            <a:ext cx="956000" cy="390067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9392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5"/>
          <p:cNvSpPr txBox="1">
            <a:spLocks/>
          </p:cNvSpPr>
          <p:nvPr/>
        </p:nvSpPr>
        <p:spPr>
          <a:xfrm>
            <a:off x="334370" y="330160"/>
            <a:ext cx="8386686" cy="5574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2000" b="0" i="0" kern="1200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BE" sz="2400" b="1" dirty="0" err="1"/>
              <a:t>Steden</a:t>
            </a:r>
            <a:r>
              <a:rPr lang="fr-BE" sz="2400" b="1" dirty="0"/>
              <a:t> </a:t>
            </a:r>
            <a:r>
              <a:rPr lang="nl-BE" sz="2400" b="1" dirty="0"/>
              <a:t>“die hoog op het verlanglijstje staan”</a:t>
            </a:r>
            <a:endParaRPr lang="nl-BE" sz="2400" dirty="0"/>
          </a:p>
        </p:txBody>
      </p:sp>
      <p:sp>
        <p:nvSpPr>
          <p:cNvPr id="20" name="Rectangle 19"/>
          <p:cNvSpPr/>
          <p:nvPr>
            <p:custDataLst>
              <p:tags r:id="rId1"/>
            </p:custDataLst>
          </p:nvPr>
        </p:nvSpPr>
        <p:spPr>
          <a:xfrm>
            <a:off x="279077" y="1247002"/>
            <a:ext cx="603679" cy="29905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914217">
              <a:lnSpc>
                <a:spcPct val="125000"/>
              </a:lnSpc>
              <a:spcAft>
                <a:spcPct val="0"/>
              </a:spcAft>
              <a:defRPr b="0" i="0"/>
            </a:pPr>
            <a:r>
              <a:rPr lang="fr-BE" sz="1200" b="1" kern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x-none" sz="1200" b="1" kern="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2470" y="5848431"/>
            <a:ext cx="5950485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b="1" dirty="0" err="1">
                <a:solidFill>
                  <a:schemeClr val="tx2"/>
                </a:solidFill>
              </a:rPr>
              <a:t>Parijs</a:t>
            </a:r>
            <a:r>
              <a:rPr lang="fr-BE" sz="1400" b="1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is</a:t>
            </a:r>
            <a:r>
              <a:rPr lang="fr-BE" sz="1400" dirty="0">
                <a:solidFill>
                  <a:schemeClr val="tx2"/>
                </a:solidFill>
              </a:rPr>
              <a:t> de </a:t>
            </a:r>
            <a:r>
              <a:rPr lang="fr-BE" sz="1400" dirty="0" err="1">
                <a:solidFill>
                  <a:schemeClr val="tx2"/>
                </a:solidFill>
              </a:rPr>
              <a:t>favoriete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droombestemming</a:t>
            </a:r>
            <a:r>
              <a:rPr lang="fr-BE" sz="1400" dirty="0">
                <a:solidFill>
                  <a:schemeClr val="tx2"/>
                </a:solidFill>
              </a:rPr>
              <a:t> die niet-</a:t>
            </a:r>
            <a:r>
              <a:rPr lang="fr-BE" sz="1400" dirty="0" err="1">
                <a:solidFill>
                  <a:schemeClr val="tx2"/>
                </a:solidFill>
              </a:rPr>
              <a:t>Europeanen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minstens</a:t>
            </a:r>
            <a:r>
              <a:rPr lang="fr-BE" sz="1400" dirty="0">
                <a:solidFill>
                  <a:schemeClr val="tx2"/>
                </a:solidFill>
              </a:rPr>
              <a:t> 1x in hun </a:t>
            </a:r>
            <a:r>
              <a:rPr lang="fr-BE" sz="1400" dirty="0" err="1">
                <a:solidFill>
                  <a:schemeClr val="tx2"/>
                </a:solidFill>
              </a:rPr>
              <a:t>leven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zouden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willen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bezoeken</a:t>
            </a:r>
            <a:r>
              <a:rPr lang="fr-B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33670"/>
            <a:ext cx="5078833" cy="590632"/>
          </a:xfrm>
          <a:prstGeom prst="rect">
            <a:avLst/>
          </a:prstGeom>
        </p:spPr>
      </p:pic>
      <p:pic>
        <p:nvPicPr>
          <p:cNvPr id="24" name="Picture 6" descr="D:\Users\Sophie.Morin\Desktop\us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80872" y="1601218"/>
            <a:ext cx="997061" cy="5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Users\Sophie.Morin\Desktop\brazil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12735" y="1601218"/>
            <a:ext cx="990664" cy="5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eau 1"/>
          <p:cNvGraphicFramePr>
            <a:graphicFrameLocks noGrp="1"/>
          </p:cNvGraphicFramePr>
          <p:nvPr>
            <p:custDataLst>
              <p:tags r:id="rId4"/>
            </p:custDataLst>
            <p:extLst/>
          </p:nvPr>
        </p:nvGraphicFramePr>
        <p:xfrm>
          <a:off x="150275" y="2196860"/>
          <a:ext cx="8762431" cy="3396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2884">
                  <a:extLst>
                    <a:ext uri="{9D8B030D-6E8A-4147-A177-3AD203B41FA5}">
                      <a16:colId xmlns:a16="http://schemas.microsoft.com/office/drawing/2014/main" val="3034756598"/>
                    </a:ext>
                  </a:extLst>
                </a:gridCol>
                <a:gridCol w="655673">
                  <a:extLst>
                    <a:ext uri="{9D8B030D-6E8A-4147-A177-3AD203B41FA5}">
                      <a16:colId xmlns:a16="http://schemas.microsoft.com/office/drawing/2014/main" val="2066539528"/>
                    </a:ext>
                  </a:extLst>
                </a:gridCol>
                <a:gridCol w="1629770">
                  <a:extLst>
                    <a:ext uri="{9D8B030D-6E8A-4147-A177-3AD203B41FA5}">
                      <a16:colId xmlns:a16="http://schemas.microsoft.com/office/drawing/2014/main" val="150730831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959875775"/>
                    </a:ext>
                  </a:extLst>
                </a:gridCol>
                <a:gridCol w="1446037">
                  <a:extLst>
                    <a:ext uri="{9D8B030D-6E8A-4147-A177-3AD203B41FA5}">
                      <a16:colId xmlns:a16="http://schemas.microsoft.com/office/drawing/2014/main" val="3349159518"/>
                    </a:ext>
                  </a:extLst>
                </a:gridCol>
                <a:gridCol w="431249">
                  <a:extLst>
                    <a:ext uri="{9D8B030D-6E8A-4147-A177-3AD203B41FA5}">
                      <a16:colId xmlns:a16="http://schemas.microsoft.com/office/drawing/2014/main" val="234637372"/>
                    </a:ext>
                  </a:extLst>
                </a:gridCol>
                <a:gridCol w="1748461">
                  <a:extLst>
                    <a:ext uri="{9D8B030D-6E8A-4147-A177-3AD203B41FA5}">
                      <a16:colId xmlns:a16="http://schemas.microsoft.com/office/drawing/2014/main" val="1641556878"/>
                    </a:ext>
                  </a:extLst>
                </a:gridCol>
                <a:gridCol w="364261">
                  <a:extLst>
                    <a:ext uri="{9D8B030D-6E8A-4147-A177-3AD203B41FA5}">
                      <a16:colId xmlns:a16="http://schemas.microsoft.com/office/drawing/2014/main" val="678000064"/>
                    </a:ext>
                  </a:extLst>
                </a:gridCol>
              </a:tblGrid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Paris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Paris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Paris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Paris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943329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London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New York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London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Beijing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601995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New York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London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New York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New York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495232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Rome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Rio de Janeiro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New Delhi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London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641228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Sydney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Fernando de Noronha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Mumbai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Tokyo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147228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Las Vegas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Fortaleza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Bangalore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Shanghai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60615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Tokyo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Sao Paolo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Cachemire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Hong Kong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396539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Dublin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Gramado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19477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San Francisco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Rome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379187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x-none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Tokyo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1687205"/>
                  </a:ext>
                </a:extLst>
              </a:tr>
              <a:tr h="296208"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Natal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r>
                        <a:rPr lang="fr-FR" sz="1400" b="1" u="none" strike="noStrike" kern="1200" dirty="0">
                          <a:solidFill>
                            <a:srgbClr val="1B365D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24282" rtl="0" eaLnBrk="1" fontAlgn="ctr" latinLnBrk="0" hangingPunct="1">
                        <a:defRPr b="0" i="0"/>
                      </a:pPr>
                      <a:endParaRPr lang="x-none" sz="1400" b="1" u="none" strike="noStrike" kern="1200" dirty="0">
                        <a:solidFill>
                          <a:srgbClr val="1B365D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8153" marR="8153" marT="81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055592"/>
                  </a:ext>
                </a:extLst>
              </a:tr>
            </a:tbl>
          </a:graphicData>
        </a:graphic>
      </p:graphicFrame>
      <p:pic>
        <p:nvPicPr>
          <p:cNvPr id="27" name="Image 8">
            <a:extLst>
              <a:ext uri="{FF2B5EF4-FFF2-40B4-BE49-F238E27FC236}">
                <a16:creationId xmlns:a16="http://schemas.microsoft.com/office/drawing/2014/main" id="{721552CE-F12F-4A9D-9D9F-99813EFD4F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49" y="1630976"/>
            <a:ext cx="990664" cy="495615"/>
          </a:xfrm>
          <a:prstGeom prst="rect">
            <a:avLst/>
          </a:prstGeom>
        </p:spPr>
      </p:pic>
      <p:pic>
        <p:nvPicPr>
          <p:cNvPr id="28" name="Image 9">
            <a:extLst>
              <a:ext uri="{FF2B5EF4-FFF2-40B4-BE49-F238E27FC236}">
                <a16:creationId xmlns:a16="http://schemas.microsoft.com/office/drawing/2014/main" id="{2F3A1561-B88E-4BEC-B1F6-00CA2CE873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41" y="1625835"/>
            <a:ext cx="990664" cy="49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7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1717" y="283644"/>
            <a:ext cx="8386686" cy="557458"/>
          </a:xfrm>
        </p:spPr>
        <p:txBody>
          <a:bodyPr/>
          <a:lstStyle/>
          <a:p>
            <a:r>
              <a:rPr lang="nl-NL" sz="2800" b="1" dirty="0"/>
              <a:t>Een compleet professioneel netwerk voor </a:t>
            </a:r>
            <a:br>
              <a:rPr lang="nl-NL" sz="2800" b="1" dirty="0"/>
            </a:br>
            <a:r>
              <a:rPr lang="nl-NL" sz="2800" b="1" dirty="0"/>
              <a:t>onze 4 beroepen</a:t>
            </a:r>
            <a:endParaRPr lang="fr-BE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28" y="1596227"/>
            <a:ext cx="2045820" cy="136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25" y="1395189"/>
            <a:ext cx="1710446" cy="1804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528" y="3908786"/>
            <a:ext cx="1801320" cy="1192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87" y="4069532"/>
            <a:ext cx="2036059" cy="135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8262" y="1401851"/>
            <a:ext cx="109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accent1"/>
                </a:solidFill>
              </a:rPr>
              <a:t>TRAVEL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1796" y="3634436"/>
            <a:ext cx="199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accent1"/>
                </a:solidFill>
              </a:rPr>
              <a:t>HOME &amp; FAMILY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1796" y="1388871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accent1"/>
                </a:solidFill>
              </a:rPr>
              <a:t>AUTOMOTIVE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8262" y="3634436"/>
            <a:ext cx="1103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accent1"/>
                </a:solidFill>
              </a:rPr>
              <a:t>HEALTH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41" y="1697175"/>
            <a:ext cx="2225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Ambulanciers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Private </a:t>
            </a:r>
          </a:p>
          <a:p>
            <a:pPr marL="0" lvl="2">
              <a:spcBef>
                <a:spcPct val="0"/>
              </a:spcBef>
            </a:pPr>
            <a:r>
              <a:rPr lang="nl-BE" altLang="fr-FR" sz="1200">
                <a:solidFill>
                  <a:schemeClr val="tx2"/>
                </a:solidFill>
              </a:rPr>
              <a:t>       luchtvaartmaatschappijen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Opticiens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Tandartsen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Artsen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Ziekenhuizen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140" y="3924789"/>
            <a:ext cx="28781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Ambulanciers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Ziekenhuizen en </a:t>
            </a:r>
          </a:p>
          <a:p>
            <a:pPr marL="0" lvl="2">
              <a:spcBef>
                <a:spcPct val="0"/>
              </a:spcBef>
            </a:pPr>
            <a:r>
              <a:rPr lang="nl-BE" altLang="fr-FR" sz="1200">
                <a:solidFill>
                  <a:schemeClr val="tx2"/>
                </a:solidFill>
              </a:rPr>
              <a:t>       klinieken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Professionele dienstverleners   </a:t>
            </a:r>
            <a:br>
              <a:rPr lang="nl-BE" altLang="fr-FR" sz="1200">
                <a:solidFill>
                  <a:schemeClr val="tx2"/>
                </a:solidFill>
              </a:rPr>
            </a:br>
            <a:r>
              <a:rPr lang="nl-BE" altLang="fr-FR" sz="1200">
                <a:solidFill>
                  <a:schemeClr val="tx2"/>
                </a:solidFill>
              </a:rPr>
              <a:t>voor hulpbehoevende </a:t>
            </a:r>
          </a:p>
          <a:p>
            <a:pPr marL="0" lvl="2">
              <a:spcBef>
                <a:spcPct val="0"/>
              </a:spcBef>
            </a:pPr>
            <a:r>
              <a:rPr lang="nl-BE" altLang="fr-FR" sz="1200">
                <a:solidFill>
                  <a:schemeClr val="tx2"/>
                </a:solidFill>
              </a:rPr>
              <a:t>       ouderen 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Gezondheidsprofessionals:  </a:t>
            </a:r>
            <a:br>
              <a:rPr lang="nl-BE" altLang="fr-FR" sz="1200">
                <a:solidFill>
                  <a:schemeClr val="tx2"/>
                </a:solidFill>
              </a:rPr>
            </a:br>
            <a:r>
              <a:rPr lang="nl-BE" altLang="fr-FR" sz="1200">
                <a:solidFill>
                  <a:schemeClr val="tx2"/>
                </a:solidFill>
              </a:rPr>
              <a:t> huisartsen, specialisten, </a:t>
            </a:r>
            <a:br>
              <a:rPr lang="nl-BE" altLang="fr-FR" sz="1200">
                <a:solidFill>
                  <a:schemeClr val="tx2"/>
                </a:solidFill>
              </a:rPr>
            </a:br>
            <a:r>
              <a:rPr lang="nl-BE" altLang="fr-FR" sz="1200">
                <a:solidFill>
                  <a:schemeClr val="tx2"/>
                </a:solidFill>
              </a:rPr>
              <a:t> verplegers, kinesitherapeuten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 Professionele medische </a:t>
            </a:r>
            <a:br>
              <a:rPr lang="nl-BE" altLang="fr-FR" sz="1200">
                <a:solidFill>
                  <a:schemeClr val="tx2"/>
                </a:solidFill>
              </a:rPr>
            </a:br>
            <a:r>
              <a:rPr lang="nl-BE" altLang="fr-FR" sz="1200">
                <a:solidFill>
                  <a:schemeClr val="tx2"/>
                </a:solidFill>
              </a:rPr>
              <a:t> bijstandsverleners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05141" y="16971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Depannagediensten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Sleepdiensten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Autoverhuurdiensten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Chauffeurs, taxi’s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Hotelhouders  </a:t>
            </a:r>
          </a:p>
          <a:p>
            <a:pPr marL="285750" lvl="2" indent="-28575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Garagehouders</a:t>
            </a:r>
          </a:p>
        </p:txBody>
      </p:sp>
      <p:sp>
        <p:nvSpPr>
          <p:cNvPr id="24" name="ZoneTexte 13"/>
          <p:cNvSpPr txBox="1">
            <a:spLocks noChangeArrowheads="1"/>
          </p:cNvSpPr>
          <p:nvPr/>
        </p:nvSpPr>
        <p:spPr bwMode="auto">
          <a:xfrm>
            <a:off x="4705142" y="3929227"/>
            <a:ext cx="232378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lvl="2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Professionele  </a:t>
            </a:r>
            <a:br>
              <a:rPr lang="nl-BE" altLang="fr-FR" sz="1200">
                <a:solidFill>
                  <a:schemeClr val="tx2"/>
                </a:solidFill>
              </a:rPr>
            </a:br>
            <a:r>
              <a:rPr lang="nl-BE" altLang="fr-FR" sz="1200">
                <a:solidFill>
                  <a:schemeClr val="tx2"/>
                </a:solidFill>
              </a:rPr>
              <a:t>gezinsbijstandsverleners </a:t>
            </a:r>
          </a:p>
          <a:p>
            <a:pPr marL="285750" lvl="2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Elektriciens, </a:t>
            </a:r>
            <a:br>
              <a:rPr lang="nl-BE" altLang="fr-FR" sz="1200">
                <a:solidFill>
                  <a:schemeClr val="tx2"/>
                </a:solidFill>
              </a:rPr>
            </a:br>
            <a:r>
              <a:rPr lang="nl-BE" altLang="fr-FR" sz="1200">
                <a:solidFill>
                  <a:schemeClr val="tx2"/>
                </a:solidFill>
              </a:rPr>
              <a:t>loodgieters, raamherstellers </a:t>
            </a:r>
          </a:p>
          <a:p>
            <a:pPr marL="285750" lvl="2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Organisaties voor werkzoekenden</a:t>
            </a:r>
          </a:p>
          <a:p>
            <a:pPr marL="285750" lvl="2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Professionals uit de bouwsector</a:t>
            </a:r>
          </a:p>
          <a:p>
            <a:pPr marL="285750" lvl="2" indent="-28575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nl-BE" altLang="fr-FR" sz="1200">
                <a:solidFill>
                  <a:schemeClr val="tx2"/>
                </a:solidFill>
              </a:rPr>
              <a:t>Organisaties voor kinderopvang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755650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 : coins arrondis 82"/>
          <p:cNvSpPr/>
          <p:nvPr/>
        </p:nvSpPr>
        <p:spPr>
          <a:xfrm>
            <a:off x="148733" y="4578826"/>
            <a:ext cx="8954481" cy="10112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 : coins arrondis 21"/>
          <p:cNvSpPr/>
          <p:nvPr/>
        </p:nvSpPr>
        <p:spPr>
          <a:xfrm>
            <a:off x="148733" y="2427281"/>
            <a:ext cx="8954481" cy="10112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8" name="Espace réservé du texte 2">
            <a:extLst>
              <a:ext uri="{FF2B5EF4-FFF2-40B4-BE49-F238E27FC236}">
                <a16:creationId xmlns:a16="http://schemas.microsoft.com/office/drawing/2014/main" id="{D2808219-22D9-42C3-BCDA-F2E102EE817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060504" y="1703913"/>
            <a:ext cx="1128846" cy="330739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3297740" y="3820293"/>
            <a:ext cx="63126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Thailand</a:t>
            </a:r>
          </a:p>
          <a:p>
            <a:pPr marL="4762" algn="ctr"/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13%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3384830" y="2677068"/>
            <a:ext cx="56073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Spanje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</a:t>
            </a:r>
          </a:p>
          <a:p>
            <a:pPr marL="4762" algn="ctr"/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10%</a:t>
            </a:r>
          </a:p>
        </p:txBody>
      </p:sp>
      <p:grpSp>
        <p:nvGrpSpPr>
          <p:cNvPr id="93" name="Groupe 92"/>
          <p:cNvGrpSpPr/>
          <p:nvPr/>
        </p:nvGrpSpPr>
        <p:grpSpPr>
          <a:xfrm>
            <a:off x="3228685" y="4843963"/>
            <a:ext cx="1084742" cy="450231"/>
            <a:chOff x="7829951" y="1739352"/>
            <a:chExt cx="1084929" cy="450310"/>
          </a:xfrm>
        </p:grpSpPr>
        <p:sp>
          <p:nvSpPr>
            <p:cNvPr id="94" name="ZoneTexte 93">
              <a:extLst/>
            </p:cNvPr>
            <p:cNvSpPr txBox="1"/>
            <p:nvPr/>
          </p:nvSpPr>
          <p:spPr>
            <a:xfrm>
              <a:off x="7841002" y="2004964"/>
              <a:ext cx="1073878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b="1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Zuid</a:t>
              </a:r>
              <a:r>
                <a:rPr lang="fr-FR" sz="1200" b="1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-Afrika 8%</a:t>
              </a:r>
            </a:p>
          </p:txBody>
        </p:sp>
        <p:sp>
          <p:nvSpPr>
            <p:cNvPr id="95" name="ZoneTexte 94">
              <a:extLst/>
            </p:cNvPr>
            <p:cNvSpPr txBox="1"/>
            <p:nvPr/>
          </p:nvSpPr>
          <p:spPr>
            <a:xfrm>
              <a:off x="7829951" y="1739352"/>
              <a:ext cx="910344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b="1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Australië</a:t>
              </a:r>
              <a:r>
                <a:rPr lang="fr-FR" sz="1200" b="1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 9%</a:t>
              </a:r>
            </a:p>
          </p:txBody>
        </p:sp>
      </p:grpSp>
      <p:pic>
        <p:nvPicPr>
          <p:cNvPr id="211" name="Picture 6" descr="D:\Users\Sophie.Morin\Desktop\us.PNG">
            <a:extLst>
              <a:ext uri="{FF2B5EF4-FFF2-40B4-BE49-F238E27FC236}">
                <a16:creationId xmlns:a16="http://schemas.microsoft.com/office/drawing/2014/main" id="{12D188AC-A6CC-4B78-8758-AB69B0F1CCD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5498" y="1674487"/>
            <a:ext cx="744321" cy="3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ZoneTexte 224">
            <a:extLst>
              <a:ext uri="{FF2B5EF4-FFF2-40B4-BE49-F238E27FC236}">
                <a16:creationId xmlns:a16="http://schemas.microsoft.com/office/drawing/2014/main" id="{5FC2345A-3A30-45E7-81BC-11188F81B0A0}"/>
              </a:ext>
            </a:extLst>
          </p:cNvPr>
          <p:cNvSpPr txBox="1"/>
          <p:nvPr/>
        </p:nvSpPr>
        <p:spPr>
          <a:xfrm>
            <a:off x="4750090" y="2682735"/>
            <a:ext cx="549509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/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Mexico</a:t>
            </a:r>
          </a:p>
          <a:p>
            <a:pPr marL="4762" algn="ctr"/>
            <a:r>
              <a:rPr lang="fr-FR" sz="1400" dirty="0">
                <a:solidFill>
                  <a:srgbClr val="1B365D"/>
                </a:solidFill>
                <a:latin typeface="Century Gothic" panose="020B0502020202020204" pitchFamily="34" charset="0"/>
              </a:rPr>
              <a:t>28%</a:t>
            </a:r>
          </a:p>
        </p:txBody>
      </p:sp>
      <p:sp>
        <p:nvSpPr>
          <p:cNvPr id="84" name="ZoneTexte 83">
            <a:extLst/>
          </p:cNvPr>
          <p:cNvSpPr txBox="1"/>
          <p:nvPr/>
        </p:nvSpPr>
        <p:spPr>
          <a:xfrm>
            <a:off x="4815646" y="3790588"/>
            <a:ext cx="63767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Thailand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9%</a:t>
            </a:r>
          </a:p>
        </p:txBody>
      </p:sp>
      <p:sp>
        <p:nvSpPr>
          <p:cNvPr id="99" name="ZoneTexte 98">
            <a:extLst/>
          </p:cNvPr>
          <p:cNvSpPr txBox="1"/>
          <p:nvPr/>
        </p:nvSpPr>
        <p:spPr>
          <a:xfrm>
            <a:off x="4814042" y="4828334"/>
            <a:ext cx="63607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Australië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15%</a:t>
            </a:r>
          </a:p>
        </p:txBody>
      </p:sp>
      <p:pic>
        <p:nvPicPr>
          <p:cNvPr id="212" name="Picture 10" descr="D:\Users\Sophie.Morin\Desktop\brazil.PNG">
            <a:extLst>
              <a:ext uri="{FF2B5EF4-FFF2-40B4-BE49-F238E27FC236}">
                <a16:creationId xmlns:a16="http://schemas.microsoft.com/office/drawing/2014/main" id="{01AD486F-9F5C-4289-8DA4-ABA0AA84D0A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33802" y="1664325"/>
            <a:ext cx="832956" cy="4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ZoneTexte 225">
            <a:extLst>
              <a:ext uri="{FF2B5EF4-FFF2-40B4-BE49-F238E27FC236}">
                <a16:creationId xmlns:a16="http://schemas.microsoft.com/office/drawing/2014/main" id="{B3D31BB3-07B0-4A3E-AD47-BCAA2B76A46E}"/>
              </a:ext>
            </a:extLst>
          </p:cNvPr>
          <p:cNvSpPr txBox="1"/>
          <p:nvPr/>
        </p:nvSpPr>
        <p:spPr>
          <a:xfrm>
            <a:off x="5978933" y="2692419"/>
            <a:ext cx="501419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Brazilië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fr-FR" sz="1400" dirty="0">
                <a:solidFill>
                  <a:srgbClr val="1B365D"/>
                </a:solidFill>
                <a:latin typeface="Century Gothic" panose="020B0502020202020204" pitchFamily="34" charset="0"/>
              </a:rPr>
              <a:t>19%</a:t>
            </a:r>
          </a:p>
        </p:txBody>
      </p:sp>
      <p:grpSp>
        <p:nvGrpSpPr>
          <p:cNvPr id="90" name="Groupe 89"/>
          <p:cNvGrpSpPr/>
          <p:nvPr/>
        </p:nvGrpSpPr>
        <p:grpSpPr>
          <a:xfrm>
            <a:off x="5858067" y="3703670"/>
            <a:ext cx="797803" cy="450231"/>
            <a:chOff x="7829951" y="1739352"/>
            <a:chExt cx="797942" cy="450310"/>
          </a:xfrm>
        </p:grpSpPr>
        <p:sp>
          <p:nvSpPr>
            <p:cNvPr id="91" name="ZoneTexte 90">
              <a:extLst/>
            </p:cNvPr>
            <p:cNvSpPr txBox="1"/>
            <p:nvPr/>
          </p:nvSpPr>
          <p:spPr>
            <a:xfrm>
              <a:off x="7841002" y="2004964"/>
              <a:ext cx="786891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China 11%</a:t>
              </a:r>
            </a:p>
          </p:txBody>
        </p:sp>
        <p:sp>
          <p:nvSpPr>
            <p:cNvPr id="92" name="ZoneTexte 91">
              <a:extLst/>
            </p:cNvPr>
            <p:cNvSpPr txBox="1"/>
            <p:nvPr/>
          </p:nvSpPr>
          <p:spPr>
            <a:xfrm>
              <a:off x="7829951" y="1739352"/>
              <a:ext cx="708330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India</a:t>
              </a:r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 13%</a:t>
              </a:r>
            </a:p>
          </p:txBody>
        </p:sp>
      </p:grpSp>
      <p:sp>
        <p:nvSpPr>
          <p:cNvPr id="100" name="ZoneTexte 99">
            <a:extLst/>
          </p:cNvPr>
          <p:cNvSpPr txBox="1"/>
          <p:nvPr/>
        </p:nvSpPr>
        <p:spPr>
          <a:xfrm>
            <a:off x="5623722" y="4828334"/>
            <a:ext cx="114008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Zuid-Afrika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50%</a:t>
            </a:r>
          </a:p>
        </p:txBody>
      </p:sp>
      <p:pic>
        <p:nvPicPr>
          <p:cNvPr id="210" name="Image 209">
            <a:extLst>
              <a:ext uri="{FF2B5EF4-FFF2-40B4-BE49-F238E27FC236}">
                <a16:creationId xmlns:a16="http://schemas.microsoft.com/office/drawing/2014/main" id="{95BA6545-635E-4CA6-9A3E-DF3FE0241E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32" y="1694018"/>
            <a:ext cx="751766" cy="376098"/>
          </a:xfrm>
          <a:prstGeom prst="rect">
            <a:avLst/>
          </a:prstGeom>
        </p:spPr>
      </p:pic>
      <p:sp>
        <p:nvSpPr>
          <p:cNvPr id="229" name="ZoneTexte 228">
            <a:extLst>
              <a:ext uri="{FF2B5EF4-FFF2-40B4-BE49-F238E27FC236}">
                <a16:creationId xmlns:a16="http://schemas.microsoft.com/office/drawing/2014/main" id="{52C8895F-CD25-4D64-98DA-D6FA320C0422}"/>
              </a:ext>
            </a:extLst>
          </p:cNvPr>
          <p:cNvSpPr txBox="1"/>
          <p:nvPr/>
        </p:nvSpPr>
        <p:spPr>
          <a:xfrm>
            <a:off x="7164522" y="2692419"/>
            <a:ext cx="37638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India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20%</a:t>
            </a:r>
          </a:p>
        </p:txBody>
      </p:sp>
      <p:sp>
        <p:nvSpPr>
          <p:cNvPr id="88" name="ZoneTexte 87">
            <a:extLst/>
          </p:cNvPr>
          <p:cNvSpPr txBox="1"/>
          <p:nvPr/>
        </p:nvSpPr>
        <p:spPr>
          <a:xfrm>
            <a:off x="7164521" y="3800424"/>
            <a:ext cx="37638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India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11%</a:t>
            </a:r>
          </a:p>
        </p:txBody>
      </p:sp>
      <p:sp>
        <p:nvSpPr>
          <p:cNvPr id="101" name="ZoneTexte 100">
            <a:extLst/>
          </p:cNvPr>
          <p:cNvSpPr txBox="1"/>
          <p:nvPr/>
        </p:nvSpPr>
        <p:spPr>
          <a:xfrm>
            <a:off x="6939846" y="4833169"/>
            <a:ext cx="109383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Zuid-Afrika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24%</a:t>
            </a:r>
          </a:p>
        </p:txBody>
      </p:sp>
      <p:pic>
        <p:nvPicPr>
          <p:cNvPr id="209" name="Image 208">
            <a:extLst>
              <a:ext uri="{FF2B5EF4-FFF2-40B4-BE49-F238E27FC236}">
                <a16:creationId xmlns:a16="http://schemas.microsoft.com/office/drawing/2014/main" id="{0012F74A-DB3C-41F9-A980-9055CEE3F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72" y="1723923"/>
            <a:ext cx="691990" cy="346193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7914046" y="2692419"/>
            <a:ext cx="980545" cy="450231"/>
            <a:chOff x="7829951" y="1739352"/>
            <a:chExt cx="980715" cy="450310"/>
          </a:xfrm>
        </p:grpSpPr>
        <p:sp>
          <p:nvSpPr>
            <p:cNvPr id="256" name="ZoneTexte 255">
              <a:extLst>
                <a:ext uri="{FF2B5EF4-FFF2-40B4-BE49-F238E27FC236}">
                  <a16:creationId xmlns:a16="http://schemas.microsoft.com/office/drawing/2014/main" id="{B448DDFF-14EB-4CFD-AAF3-9AE3B3637EFF}"/>
                </a:ext>
              </a:extLst>
            </p:cNvPr>
            <p:cNvSpPr txBox="1"/>
            <p:nvPr/>
          </p:nvSpPr>
          <p:spPr>
            <a:xfrm>
              <a:off x="7841002" y="2004964"/>
              <a:ext cx="969664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Thailand</a:t>
              </a:r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 19%</a:t>
              </a:r>
            </a:p>
          </p:txBody>
        </p:sp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id="{2F6A218F-1D70-45DA-BEAA-852281CD9E8D}"/>
                </a:ext>
              </a:extLst>
            </p:cNvPr>
            <p:cNvSpPr txBox="1"/>
            <p:nvPr/>
          </p:nvSpPr>
          <p:spPr>
            <a:xfrm>
              <a:off x="7829951" y="1739352"/>
              <a:ext cx="786890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China 21%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7957371" y="3749920"/>
            <a:ext cx="1017564" cy="474085"/>
            <a:chOff x="7847909" y="2879543"/>
            <a:chExt cx="1017741" cy="474168"/>
          </a:xfrm>
        </p:grpSpPr>
        <p:sp>
          <p:nvSpPr>
            <p:cNvPr id="85" name="ZoneTexte 84">
              <a:extLst/>
            </p:cNvPr>
            <p:cNvSpPr txBox="1"/>
            <p:nvPr/>
          </p:nvSpPr>
          <p:spPr>
            <a:xfrm>
              <a:off x="7895986" y="2879543"/>
              <a:ext cx="969664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 algn="ctr"/>
              <a:r>
                <a:rPr lang="fr-FR" sz="1200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Thailand</a:t>
              </a:r>
              <a:r>
                <a:rPr lang="en-US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 11%</a:t>
              </a:r>
            </a:p>
          </p:txBody>
        </p:sp>
        <p:sp>
          <p:nvSpPr>
            <p:cNvPr id="86" name="ZoneTexte 85">
              <a:extLst/>
            </p:cNvPr>
            <p:cNvSpPr txBox="1"/>
            <p:nvPr/>
          </p:nvSpPr>
          <p:spPr>
            <a:xfrm>
              <a:off x="7847909" y="3169013"/>
              <a:ext cx="836592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 algn="ctr"/>
              <a:r>
                <a:rPr lang="en-US" sz="1200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Frankrijk</a:t>
              </a:r>
              <a:r>
                <a:rPr lang="en-US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 9%</a:t>
              </a:r>
            </a:p>
          </p:txBody>
        </p:sp>
      </p:grpSp>
      <p:sp>
        <p:nvSpPr>
          <p:cNvPr id="102" name="ZoneTexte 101">
            <a:extLst/>
          </p:cNvPr>
          <p:cNvSpPr txBox="1"/>
          <p:nvPr/>
        </p:nvSpPr>
        <p:spPr>
          <a:xfrm>
            <a:off x="8484667" y="4869046"/>
            <a:ext cx="29623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USA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25%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59722" y="2584659"/>
            <a:ext cx="163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Het </a:t>
            </a:r>
            <a:r>
              <a:rPr lang="fr-BE" dirty="0" err="1"/>
              <a:t>goedkoopst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27946" y="3621185"/>
            <a:ext cx="135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Het </a:t>
            </a:r>
            <a:r>
              <a:rPr lang="fr-BE" dirty="0" err="1"/>
              <a:t>meest</a:t>
            </a:r>
            <a:r>
              <a:rPr lang="fr-BE" dirty="0"/>
              <a:t> </a:t>
            </a:r>
            <a:r>
              <a:rPr lang="fr-BE" dirty="0" err="1"/>
              <a:t>exotisch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61741" y="4689835"/>
            <a:ext cx="140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Het </a:t>
            </a:r>
            <a:r>
              <a:rPr lang="fr-BE" dirty="0" err="1"/>
              <a:t>wildst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9194" y="1605783"/>
            <a:ext cx="883547" cy="452168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1986435" y="2705673"/>
            <a:ext cx="653705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4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Spanje</a:t>
            </a:r>
            <a:r>
              <a:rPr lang="fr-FR" sz="14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</a:t>
            </a:r>
          </a:p>
          <a:p>
            <a:pPr marL="4762" algn="ctr"/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11</a:t>
            </a:r>
            <a:r>
              <a:rPr lang="fr-FR" sz="14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1945834" y="3860848"/>
            <a:ext cx="63126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Thailand</a:t>
            </a:r>
          </a:p>
          <a:p>
            <a:pPr marL="4762" algn="ctr"/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18%</a:t>
            </a:r>
          </a:p>
        </p:txBody>
      </p:sp>
      <p:grpSp>
        <p:nvGrpSpPr>
          <p:cNvPr id="55" name="Groupe 54"/>
          <p:cNvGrpSpPr/>
          <p:nvPr/>
        </p:nvGrpSpPr>
        <p:grpSpPr>
          <a:xfrm>
            <a:off x="1651452" y="4859335"/>
            <a:ext cx="1084741" cy="450231"/>
            <a:chOff x="7829951" y="1739352"/>
            <a:chExt cx="1084930" cy="450310"/>
          </a:xfrm>
        </p:grpSpPr>
        <p:sp>
          <p:nvSpPr>
            <p:cNvPr id="56" name="ZoneTexte 55">
              <a:extLst/>
            </p:cNvPr>
            <p:cNvSpPr txBox="1"/>
            <p:nvPr/>
          </p:nvSpPr>
          <p:spPr>
            <a:xfrm>
              <a:off x="7841002" y="2004964"/>
              <a:ext cx="1073879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b="1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Zuid</a:t>
              </a:r>
              <a:r>
                <a:rPr lang="fr-FR" sz="1200" b="1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-Afrika 9%</a:t>
              </a:r>
            </a:p>
          </p:txBody>
        </p:sp>
        <p:sp>
          <p:nvSpPr>
            <p:cNvPr id="57" name="ZoneTexte 56">
              <a:extLst/>
            </p:cNvPr>
            <p:cNvSpPr txBox="1"/>
            <p:nvPr/>
          </p:nvSpPr>
          <p:spPr>
            <a:xfrm>
              <a:off x="7829951" y="1739352"/>
              <a:ext cx="996921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b="1" dirty="0" err="1">
                  <a:solidFill>
                    <a:srgbClr val="1B365D"/>
                  </a:solidFill>
                  <a:latin typeface="Century Gothic" panose="020B0502020202020204" pitchFamily="34" charset="0"/>
                </a:rPr>
                <a:t>Australië</a:t>
              </a:r>
              <a:r>
                <a:rPr lang="fr-FR" sz="1200" b="1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 10%</a:t>
              </a:r>
            </a:p>
          </p:txBody>
        </p:sp>
      </p:grpSp>
      <p:sp>
        <p:nvSpPr>
          <p:cNvPr id="59" name="Title 5"/>
          <p:cNvSpPr txBox="1">
            <a:spLocks/>
          </p:cNvSpPr>
          <p:nvPr/>
        </p:nvSpPr>
        <p:spPr>
          <a:xfrm>
            <a:off x="246098" y="235688"/>
            <a:ext cx="8386686" cy="55745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BE" sz="2400" dirty="0" err="1">
                <a:solidFill>
                  <a:srgbClr val="314397"/>
                </a:solidFill>
              </a:rPr>
              <a:t>Perceptie</a:t>
            </a:r>
            <a:r>
              <a:rPr lang="fr-BE" sz="2400" dirty="0">
                <a:solidFill>
                  <a:srgbClr val="314397"/>
                </a:solidFill>
              </a:rPr>
              <a:t> van </a:t>
            </a:r>
            <a:r>
              <a:rPr lang="fr-BE" sz="2400" dirty="0" err="1">
                <a:solidFill>
                  <a:srgbClr val="314397"/>
                </a:solidFill>
              </a:rPr>
              <a:t>landen</a:t>
            </a:r>
            <a:r>
              <a:rPr lang="fr-BE" sz="2400" dirty="0">
                <a:solidFill>
                  <a:srgbClr val="314397"/>
                </a:solidFill>
              </a:rPr>
              <a:t> </a:t>
            </a:r>
            <a:r>
              <a:rPr lang="fr-BE" sz="2400" dirty="0" err="1">
                <a:solidFill>
                  <a:srgbClr val="314397"/>
                </a:solidFill>
              </a:rPr>
              <a:t>wereldwijd</a:t>
            </a:r>
            <a:endParaRPr lang="fr-BE" sz="2400" dirty="0">
              <a:solidFill>
                <a:srgbClr val="314397"/>
              </a:solidFill>
            </a:endParaRPr>
          </a:p>
        </p:txBody>
      </p:sp>
      <p:sp>
        <p:nvSpPr>
          <p:cNvPr id="60" name="TextBox 22"/>
          <p:cNvSpPr txBox="1"/>
          <p:nvPr/>
        </p:nvSpPr>
        <p:spPr>
          <a:xfrm>
            <a:off x="370889" y="1209341"/>
            <a:ext cx="2033377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chemeClr val="bg1"/>
                </a:solidFill>
              </a:rPr>
              <a:t>Welk</a:t>
            </a:r>
            <a:r>
              <a:rPr lang="fr-BE" sz="1200" b="1" dirty="0">
                <a:solidFill>
                  <a:schemeClr val="bg1"/>
                </a:solidFill>
              </a:rPr>
              <a:t> land </a:t>
            </a:r>
            <a:r>
              <a:rPr lang="fr-BE" sz="1200" b="1" dirty="0" err="1">
                <a:solidFill>
                  <a:schemeClr val="bg1"/>
                </a:solidFill>
              </a:rPr>
              <a:t>is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volgens</a:t>
            </a:r>
            <a:r>
              <a:rPr lang="fr-BE" sz="1200" b="1" dirty="0">
                <a:solidFill>
                  <a:schemeClr val="bg1"/>
                </a:solidFill>
              </a:rPr>
              <a:t> u …</a:t>
            </a:r>
          </a:p>
        </p:txBody>
      </p:sp>
      <p:pic>
        <p:nvPicPr>
          <p:cNvPr id="6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6189677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8095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 : coins arrondis 82"/>
          <p:cNvSpPr/>
          <p:nvPr/>
        </p:nvSpPr>
        <p:spPr>
          <a:xfrm>
            <a:off x="148733" y="4578826"/>
            <a:ext cx="8954481" cy="10112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 : coins arrondis 21"/>
          <p:cNvSpPr/>
          <p:nvPr/>
        </p:nvSpPr>
        <p:spPr>
          <a:xfrm>
            <a:off x="128448" y="2523454"/>
            <a:ext cx="8954481" cy="10112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8" name="Espace réservé du texte 2">
            <a:extLst>
              <a:ext uri="{FF2B5EF4-FFF2-40B4-BE49-F238E27FC236}">
                <a16:creationId xmlns:a16="http://schemas.microsoft.com/office/drawing/2014/main" id="{D2808219-22D9-42C3-BCDA-F2E102EE817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060504" y="1703913"/>
            <a:ext cx="1128846" cy="330739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3429986" y="3820293"/>
            <a:ext cx="36676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endParaRPr lang="en-US" sz="1200" b="1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31%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3460171" y="2677068"/>
            <a:ext cx="41004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</a:t>
            </a:r>
          </a:p>
          <a:p>
            <a:pPr marL="4762" algn="ctr"/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22%</a:t>
            </a:r>
          </a:p>
        </p:txBody>
      </p:sp>
      <p:sp>
        <p:nvSpPr>
          <p:cNvPr id="94" name="ZoneTexte 93">
            <a:extLst/>
          </p:cNvPr>
          <p:cNvSpPr txBox="1"/>
          <p:nvPr/>
        </p:nvSpPr>
        <p:spPr>
          <a:xfrm>
            <a:off x="3460171" y="4884502"/>
            <a:ext cx="41004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</a:t>
            </a:r>
            <a:b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28%</a:t>
            </a:r>
          </a:p>
        </p:txBody>
      </p:sp>
      <p:pic>
        <p:nvPicPr>
          <p:cNvPr id="211" name="Picture 6" descr="D:\Users\Sophie.Morin\Desktop\us.PNG">
            <a:extLst>
              <a:ext uri="{FF2B5EF4-FFF2-40B4-BE49-F238E27FC236}">
                <a16:creationId xmlns:a16="http://schemas.microsoft.com/office/drawing/2014/main" id="{12D188AC-A6CC-4B78-8758-AB69B0F1CCD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5498" y="1674487"/>
            <a:ext cx="744321" cy="3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ZoneTexte 224">
            <a:extLst>
              <a:ext uri="{FF2B5EF4-FFF2-40B4-BE49-F238E27FC236}">
                <a16:creationId xmlns:a16="http://schemas.microsoft.com/office/drawing/2014/main" id="{5FC2345A-3A30-45E7-81BC-11188F81B0A0}"/>
              </a:ext>
            </a:extLst>
          </p:cNvPr>
          <p:cNvSpPr txBox="1"/>
          <p:nvPr/>
        </p:nvSpPr>
        <p:spPr>
          <a:xfrm>
            <a:off x="4750090" y="2682735"/>
            <a:ext cx="358753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/>
            <a:r>
              <a:rPr lang="fr-FR" sz="1400" dirty="0">
                <a:solidFill>
                  <a:srgbClr val="1B365D"/>
                </a:solidFill>
                <a:latin typeface="Century Gothic" panose="020B0502020202020204" pitchFamily="34" charset="0"/>
              </a:rPr>
              <a:t>18%</a:t>
            </a:r>
          </a:p>
        </p:txBody>
      </p:sp>
      <p:sp>
        <p:nvSpPr>
          <p:cNvPr id="84" name="ZoneTexte 83">
            <a:extLst/>
          </p:cNvPr>
          <p:cNvSpPr txBox="1"/>
          <p:nvPr/>
        </p:nvSpPr>
        <p:spPr>
          <a:xfrm>
            <a:off x="4775731" y="3790588"/>
            <a:ext cx="35875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30%</a:t>
            </a:r>
          </a:p>
        </p:txBody>
      </p:sp>
      <p:sp>
        <p:nvSpPr>
          <p:cNvPr id="99" name="ZoneTexte 98">
            <a:extLst/>
          </p:cNvPr>
          <p:cNvSpPr txBox="1"/>
          <p:nvPr/>
        </p:nvSpPr>
        <p:spPr>
          <a:xfrm>
            <a:off x="4775731" y="4834709"/>
            <a:ext cx="35875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18%</a:t>
            </a:r>
          </a:p>
        </p:txBody>
      </p:sp>
      <p:pic>
        <p:nvPicPr>
          <p:cNvPr id="212" name="Picture 10" descr="D:\Users\Sophie.Morin\Desktop\brazil.PNG">
            <a:extLst>
              <a:ext uri="{FF2B5EF4-FFF2-40B4-BE49-F238E27FC236}">
                <a16:creationId xmlns:a16="http://schemas.microsoft.com/office/drawing/2014/main" id="{01AD486F-9F5C-4289-8DA4-ABA0AA84D0A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33802" y="1664325"/>
            <a:ext cx="832956" cy="4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ZoneTexte 225">
            <a:extLst>
              <a:ext uri="{FF2B5EF4-FFF2-40B4-BE49-F238E27FC236}">
                <a16:creationId xmlns:a16="http://schemas.microsoft.com/office/drawing/2014/main" id="{B3D31BB3-07B0-4A3E-AD47-BCAA2B76A46E}"/>
              </a:ext>
            </a:extLst>
          </p:cNvPr>
          <p:cNvSpPr txBox="1"/>
          <p:nvPr/>
        </p:nvSpPr>
        <p:spPr>
          <a:xfrm>
            <a:off x="5978933" y="2692419"/>
            <a:ext cx="501419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Brazilië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fr-FR" sz="1400" dirty="0">
                <a:solidFill>
                  <a:srgbClr val="1B365D"/>
                </a:solidFill>
                <a:latin typeface="Century Gothic" panose="020B0502020202020204" pitchFamily="34" charset="0"/>
              </a:rPr>
              <a:t>19%</a:t>
            </a:r>
          </a:p>
        </p:txBody>
      </p:sp>
      <p:sp>
        <p:nvSpPr>
          <p:cNvPr id="91" name="ZoneTexte 90">
            <a:extLst/>
          </p:cNvPr>
          <p:cNvSpPr txBox="1"/>
          <p:nvPr/>
        </p:nvSpPr>
        <p:spPr>
          <a:xfrm>
            <a:off x="5960511" y="3834908"/>
            <a:ext cx="54470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Brazilië</a:t>
            </a:r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</a:t>
            </a:r>
            <a:b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41%</a:t>
            </a:r>
          </a:p>
        </p:txBody>
      </p:sp>
      <p:sp>
        <p:nvSpPr>
          <p:cNvPr id="100" name="ZoneTexte 99">
            <a:extLst/>
          </p:cNvPr>
          <p:cNvSpPr txBox="1"/>
          <p:nvPr/>
        </p:nvSpPr>
        <p:spPr>
          <a:xfrm>
            <a:off x="5629014" y="4828334"/>
            <a:ext cx="134781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/>
            <a:r>
              <a:rPr lang="fr-BE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fr-BE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14</a:t>
            </a: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%</a:t>
            </a:r>
            <a:b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Griekenland 13%</a:t>
            </a:r>
            <a:b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Egypte</a:t>
            </a: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13%</a:t>
            </a:r>
          </a:p>
        </p:txBody>
      </p:sp>
      <p:pic>
        <p:nvPicPr>
          <p:cNvPr id="210" name="Image 209">
            <a:extLst>
              <a:ext uri="{FF2B5EF4-FFF2-40B4-BE49-F238E27FC236}">
                <a16:creationId xmlns:a16="http://schemas.microsoft.com/office/drawing/2014/main" id="{95BA6545-635E-4CA6-9A3E-DF3FE0241E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32" y="1694018"/>
            <a:ext cx="751766" cy="376098"/>
          </a:xfrm>
          <a:prstGeom prst="rect">
            <a:avLst/>
          </a:prstGeom>
        </p:spPr>
      </p:pic>
      <p:sp>
        <p:nvSpPr>
          <p:cNvPr id="229" name="ZoneTexte 228">
            <a:extLst>
              <a:ext uri="{FF2B5EF4-FFF2-40B4-BE49-F238E27FC236}">
                <a16:creationId xmlns:a16="http://schemas.microsoft.com/office/drawing/2014/main" id="{52C8895F-CD25-4D64-98DA-D6FA320C0422}"/>
              </a:ext>
            </a:extLst>
          </p:cNvPr>
          <p:cNvSpPr txBox="1"/>
          <p:nvPr/>
        </p:nvSpPr>
        <p:spPr>
          <a:xfrm>
            <a:off x="7164522" y="2692419"/>
            <a:ext cx="37638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India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35%</a:t>
            </a:r>
          </a:p>
        </p:txBody>
      </p:sp>
      <p:sp>
        <p:nvSpPr>
          <p:cNvPr id="88" name="ZoneTexte 87">
            <a:extLst/>
          </p:cNvPr>
          <p:cNvSpPr txBox="1"/>
          <p:nvPr/>
        </p:nvSpPr>
        <p:spPr>
          <a:xfrm>
            <a:off x="7164521" y="3800424"/>
            <a:ext cx="37638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India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46%</a:t>
            </a:r>
          </a:p>
        </p:txBody>
      </p:sp>
      <p:sp>
        <p:nvSpPr>
          <p:cNvPr id="101" name="ZoneTexte 100">
            <a:extLst/>
          </p:cNvPr>
          <p:cNvSpPr txBox="1"/>
          <p:nvPr/>
        </p:nvSpPr>
        <p:spPr>
          <a:xfrm>
            <a:off x="6863610" y="4869046"/>
            <a:ext cx="109383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India 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28%</a:t>
            </a:r>
          </a:p>
        </p:txBody>
      </p:sp>
      <p:pic>
        <p:nvPicPr>
          <p:cNvPr id="209" name="Image 208">
            <a:extLst>
              <a:ext uri="{FF2B5EF4-FFF2-40B4-BE49-F238E27FC236}">
                <a16:creationId xmlns:a16="http://schemas.microsoft.com/office/drawing/2014/main" id="{0012F74A-DB3C-41F9-A980-9055CEE3F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72" y="1723923"/>
            <a:ext cx="691990" cy="346193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8302943" y="2705673"/>
            <a:ext cx="498213" cy="450236"/>
            <a:chOff x="7830341" y="1739348"/>
            <a:chExt cx="498324" cy="450314"/>
          </a:xfrm>
        </p:grpSpPr>
        <p:sp>
          <p:nvSpPr>
            <p:cNvPr id="256" name="ZoneTexte 255">
              <a:extLst>
                <a:ext uri="{FF2B5EF4-FFF2-40B4-BE49-F238E27FC236}">
                  <a16:creationId xmlns:a16="http://schemas.microsoft.com/office/drawing/2014/main" id="{B448DDFF-14EB-4CFD-AAF3-9AE3B3637EFF}"/>
                </a:ext>
              </a:extLst>
            </p:cNvPr>
            <p:cNvSpPr txBox="1"/>
            <p:nvPr/>
          </p:nvSpPr>
          <p:spPr>
            <a:xfrm>
              <a:off x="7841002" y="2004964"/>
              <a:ext cx="4489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endParaRPr lang="fr-FR" sz="1200" dirty="0">
                <a:solidFill>
                  <a:srgbClr val="1B365D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id="{2F6A218F-1D70-45DA-BEAA-852281CD9E8D}"/>
                </a:ext>
              </a:extLst>
            </p:cNvPr>
            <p:cNvSpPr txBox="1"/>
            <p:nvPr/>
          </p:nvSpPr>
          <p:spPr>
            <a:xfrm>
              <a:off x="7830341" y="1739348"/>
              <a:ext cx="498324" cy="369396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China </a:t>
              </a:r>
            </a:p>
            <a:p>
              <a:pPr marL="4762" algn="ctr"/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62%</a:t>
              </a:r>
            </a:p>
          </p:txBody>
        </p:sp>
      </p:grpSp>
      <p:sp>
        <p:nvSpPr>
          <p:cNvPr id="86" name="ZoneTexte 85">
            <a:extLst/>
          </p:cNvPr>
          <p:cNvSpPr txBox="1"/>
          <p:nvPr/>
        </p:nvSpPr>
        <p:spPr>
          <a:xfrm>
            <a:off x="8346223" y="3800424"/>
            <a:ext cx="45493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China</a:t>
            </a:r>
            <a:b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59%</a:t>
            </a:r>
          </a:p>
        </p:txBody>
      </p:sp>
      <p:sp>
        <p:nvSpPr>
          <p:cNvPr id="102" name="ZoneTexte 101">
            <a:extLst/>
          </p:cNvPr>
          <p:cNvSpPr txBox="1"/>
          <p:nvPr/>
        </p:nvSpPr>
        <p:spPr>
          <a:xfrm>
            <a:off x="8405316" y="4869046"/>
            <a:ext cx="45493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China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25%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1741" y="2584659"/>
            <a:ext cx="145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rijkste</a:t>
            </a:r>
            <a:r>
              <a:rPr lang="fr-BE" dirty="0"/>
              <a:t> </a:t>
            </a:r>
            <a:r>
              <a:rPr lang="fr-BE" dirty="0" err="1"/>
              <a:t>cultuur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27945" y="3621185"/>
            <a:ext cx="175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beste</a:t>
            </a:r>
            <a:r>
              <a:rPr lang="fr-BE" dirty="0"/>
              <a:t> gastronomie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61740" y="4689835"/>
            <a:ext cx="1707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 </a:t>
            </a:r>
            <a:r>
              <a:rPr lang="fr-BE" dirty="0" err="1"/>
              <a:t>rijkste</a:t>
            </a:r>
            <a:r>
              <a:rPr lang="fr-BE" dirty="0"/>
              <a:t> </a:t>
            </a:r>
            <a:r>
              <a:rPr lang="fr-BE" dirty="0" err="1"/>
              <a:t>geschiedenis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9194" y="1605783"/>
            <a:ext cx="883547" cy="452168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1824531" y="2717999"/>
            <a:ext cx="977512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Italië18%</a:t>
            </a:r>
            <a:b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15%</a:t>
            </a:r>
          </a:p>
          <a:p>
            <a:pPr marL="4762" algn="ctr"/>
            <a:endParaRPr lang="fr-FR" sz="1200" b="1" dirty="0">
              <a:solidFill>
                <a:srgbClr val="1B365D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1886122" y="3744317"/>
            <a:ext cx="1020793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 41%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België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22%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18%</a:t>
            </a:r>
          </a:p>
        </p:txBody>
      </p:sp>
      <p:sp>
        <p:nvSpPr>
          <p:cNvPr id="59" name="Title 5"/>
          <p:cNvSpPr txBox="1">
            <a:spLocks/>
          </p:cNvSpPr>
          <p:nvPr/>
        </p:nvSpPr>
        <p:spPr>
          <a:xfrm>
            <a:off x="246098" y="235688"/>
            <a:ext cx="8386686" cy="55745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BE" sz="2400" dirty="0" err="1">
                <a:solidFill>
                  <a:srgbClr val="314397"/>
                </a:solidFill>
              </a:rPr>
              <a:t>Perceptie</a:t>
            </a:r>
            <a:r>
              <a:rPr lang="fr-BE" sz="2400" dirty="0">
                <a:solidFill>
                  <a:srgbClr val="314397"/>
                </a:solidFill>
              </a:rPr>
              <a:t> van </a:t>
            </a:r>
            <a:r>
              <a:rPr lang="fr-BE" sz="2400" dirty="0" err="1">
                <a:solidFill>
                  <a:srgbClr val="314397"/>
                </a:solidFill>
              </a:rPr>
              <a:t>landen</a:t>
            </a:r>
            <a:r>
              <a:rPr lang="fr-BE" sz="2400" dirty="0">
                <a:solidFill>
                  <a:srgbClr val="314397"/>
                </a:solidFill>
              </a:rPr>
              <a:t> </a:t>
            </a:r>
            <a:r>
              <a:rPr lang="fr-BE" sz="2400" dirty="0" err="1">
                <a:solidFill>
                  <a:srgbClr val="314397"/>
                </a:solidFill>
              </a:rPr>
              <a:t>wereldwijd</a:t>
            </a:r>
            <a:endParaRPr lang="fr-BE" sz="2400" dirty="0">
              <a:solidFill>
                <a:srgbClr val="314397"/>
              </a:solidFill>
            </a:endParaRPr>
          </a:p>
        </p:txBody>
      </p:sp>
      <p:pic>
        <p:nvPicPr>
          <p:cNvPr id="6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6189677" cy="59063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1718855" y="4792169"/>
            <a:ext cx="1280479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 22%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16%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Griekenland 14%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EBA4597-BB12-45C1-8CFE-FE9F071FF7DE}"/>
              </a:ext>
            </a:extLst>
          </p:cNvPr>
          <p:cNvSpPr txBox="1"/>
          <p:nvPr/>
        </p:nvSpPr>
        <p:spPr>
          <a:xfrm>
            <a:off x="370889" y="1209341"/>
            <a:ext cx="2272225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chemeClr val="bg1"/>
                </a:solidFill>
              </a:rPr>
              <a:t>Welk</a:t>
            </a:r>
            <a:r>
              <a:rPr lang="fr-BE" sz="1200" b="1" dirty="0">
                <a:solidFill>
                  <a:schemeClr val="bg1"/>
                </a:solidFill>
              </a:rPr>
              <a:t> land </a:t>
            </a:r>
            <a:r>
              <a:rPr lang="fr-BE" sz="1200" b="1" dirty="0" err="1">
                <a:solidFill>
                  <a:schemeClr val="bg1"/>
                </a:solidFill>
              </a:rPr>
              <a:t>heeft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volgens</a:t>
            </a:r>
            <a:r>
              <a:rPr lang="fr-BE" sz="1200" b="1" dirty="0">
                <a:solidFill>
                  <a:schemeClr val="bg1"/>
                </a:solidFill>
              </a:rPr>
              <a:t> u …</a:t>
            </a:r>
          </a:p>
        </p:txBody>
      </p:sp>
    </p:spTree>
    <p:extLst>
      <p:ext uri="{BB962C8B-B14F-4D97-AF65-F5344CB8AC3E}">
        <p14:creationId xmlns:p14="http://schemas.microsoft.com/office/powerpoint/2010/main" val="320080921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 : coins arrondis 82"/>
          <p:cNvSpPr/>
          <p:nvPr/>
        </p:nvSpPr>
        <p:spPr>
          <a:xfrm>
            <a:off x="148733" y="4578826"/>
            <a:ext cx="8954481" cy="1216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 : coins arrondis 21"/>
          <p:cNvSpPr/>
          <p:nvPr/>
        </p:nvSpPr>
        <p:spPr>
          <a:xfrm>
            <a:off x="161741" y="2516041"/>
            <a:ext cx="8954481" cy="10112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8" name="Espace réservé du texte 2">
            <a:extLst>
              <a:ext uri="{FF2B5EF4-FFF2-40B4-BE49-F238E27FC236}">
                <a16:creationId xmlns:a16="http://schemas.microsoft.com/office/drawing/2014/main" id="{D2808219-22D9-42C3-BCDA-F2E102EE817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060504" y="1703913"/>
            <a:ext cx="1128846" cy="330739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2" name="ZoneTexte 231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3429986" y="3820293"/>
            <a:ext cx="36676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endParaRPr lang="en-US" sz="1200" b="1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39%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3231744" y="2677068"/>
            <a:ext cx="86690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Spanje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15%</a:t>
            </a:r>
            <a:b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13%</a:t>
            </a:r>
          </a:p>
        </p:txBody>
      </p:sp>
      <p:pic>
        <p:nvPicPr>
          <p:cNvPr id="211" name="Picture 6" descr="D:\Users\Sophie.Morin\Desktop\us.PNG">
            <a:extLst>
              <a:ext uri="{FF2B5EF4-FFF2-40B4-BE49-F238E27FC236}">
                <a16:creationId xmlns:a16="http://schemas.microsoft.com/office/drawing/2014/main" id="{12D188AC-A6CC-4B78-8758-AB69B0F1CCD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5498" y="1674487"/>
            <a:ext cx="744321" cy="3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ZoneTexte 224">
            <a:extLst>
              <a:ext uri="{FF2B5EF4-FFF2-40B4-BE49-F238E27FC236}">
                <a16:creationId xmlns:a16="http://schemas.microsoft.com/office/drawing/2014/main" id="{5FC2345A-3A30-45E7-81BC-11188F81B0A0}"/>
              </a:ext>
            </a:extLst>
          </p:cNvPr>
          <p:cNvSpPr txBox="1"/>
          <p:nvPr/>
        </p:nvSpPr>
        <p:spPr>
          <a:xfrm>
            <a:off x="4750090" y="2682735"/>
            <a:ext cx="420628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/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USA</a:t>
            </a:r>
          </a:p>
          <a:p>
            <a:pPr marL="4762" algn="ctr"/>
            <a:r>
              <a:rPr lang="fr-FR" sz="1400" dirty="0">
                <a:solidFill>
                  <a:srgbClr val="1B365D"/>
                </a:solidFill>
                <a:latin typeface="Century Gothic" panose="020B0502020202020204" pitchFamily="34" charset="0"/>
              </a:rPr>
              <a:t>21%</a:t>
            </a:r>
          </a:p>
        </p:txBody>
      </p:sp>
      <p:sp>
        <p:nvSpPr>
          <p:cNvPr id="84" name="ZoneTexte 83">
            <a:extLst/>
          </p:cNvPr>
          <p:cNvSpPr txBox="1"/>
          <p:nvPr/>
        </p:nvSpPr>
        <p:spPr>
          <a:xfrm>
            <a:off x="4613764" y="3820293"/>
            <a:ext cx="58958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48%</a:t>
            </a:r>
          </a:p>
        </p:txBody>
      </p:sp>
      <p:sp>
        <p:nvSpPr>
          <p:cNvPr id="99" name="ZoneTexte 98">
            <a:extLst/>
          </p:cNvPr>
          <p:cNvSpPr txBox="1"/>
          <p:nvPr/>
        </p:nvSpPr>
        <p:spPr>
          <a:xfrm>
            <a:off x="4753912" y="4828334"/>
            <a:ext cx="29623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BE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USA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17%</a:t>
            </a:r>
          </a:p>
        </p:txBody>
      </p:sp>
      <p:pic>
        <p:nvPicPr>
          <p:cNvPr id="212" name="Picture 10" descr="D:\Users\Sophie.Morin\Desktop\brazil.PNG">
            <a:extLst>
              <a:ext uri="{FF2B5EF4-FFF2-40B4-BE49-F238E27FC236}">
                <a16:creationId xmlns:a16="http://schemas.microsoft.com/office/drawing/2014/main" id="{01AD486F-9F5C-4289-8DA4-ABA0AA84D0A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33802" y="1664325"/>
            <a:ext cx="832956" cy="4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ZoneTexte 225">
            <a:extLst>
              <a:ext uri="{FF2B5EF4-FFF2-40B4-BE49-F238E27FC236}">
                <a16:creationId xmlns:a16="http://schemas.microsoft.com/office/drawing/2014/main" id="{B3D31BB3-07B0-4A3E-AD47-BCAA2B76A46E}"/>
              </a:ext>
            </a:extLst>
          </p:cNvPr>
          <p:cNvSpPr txBox="1"/>
          <p:nvPr/>
        </p:nvSpPr>
        <p:spPr>
          <a:xfrm>
            <a:off x="5978932" y="2692419"/>
            <a:ext cx="501419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Brazilië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fr-FR" sz="1400" dirty="0">
                <a:solidFill>
                  <a:srgbClr val="1B365D"/>
                </a:solidFill>
                <a:latin typeface="Century Gothic" panose="020B0502020202020204" pitchFamily="34" charset="0"/>
              </a:rPr>
              <a:t>52%</a:t>
            </a:r>
          </a:p>
        </p:txBody>
      </p:sp>
      <p:sp>
        <p:nvSpPr>
          <p:cNvPr id="91" name="ZoneTexte 90">
            <a:extLst/>
          </p:cNvPr>
          <p:cNvSpPr txBox="1"/>
          <p:nvPr/>
        </p:nvSpPr>
        <p:spPr>
          <a:xfrm>
            <a:off x="5960511" y="3834908"/>
            <a:ext cx="63286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</a:t>
            </a:r>
            <a:b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49%</a:t>
            </a:r>
          </a:p>
        </p:txBody>
      </p:sp>
      <p:sp>
        <p:nvSpPr>
          <p:cNvPr id="100" name="ZoneTexte 99">
            <a:extLst/>
          </p:cNvPr>
          <p:cNvSpPr txBox="1"/>
          <p:nvPr/>
        </p:nvSpPr>
        <p:spPr>
          <a:xfrm>
            <a:off x="5825100" y="4807452"/>
            <a:ext cx="94152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/>
            <a:r>
              <a:rPr lang="fr-BE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Brazilië</a:t>
            </a:r>
            <a:br>
              <a:rPr lang="fr-BE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BE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19</a:t>
            </a: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%</a:t>
            </a:r>
            <a:b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0" name="Image 209">
            <a:extLst>
              <a:ext uri="{FF2B5EF4-FFF2-40B4-BE49-F238E27FC236}">
                <a16:creationId xmlns:a16="http://schemas.microsoft.com/office/drawing/2014/main" id="{95BA6545-635E-4CA6-9A3E-DF3FE0241E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32" y="1694018"/>
            <a:ext cx="751766" cy="376098"/>
          </a:xfrm>
          <a:prstGeom prst="rect">
            <a:avLst/>
          </a:prstGeom>
        </p:spPr>
      </p:pic>
      <p:sp>
        <p:nvSpPr>
          <p:cNvPr id="229" name="ZoneTexte 228">
            <a:extLst>
              <a:ext uri="{FF2B5EF4-FFF2-40B4-BE49-F238E27FC236}">
                <a16:creationId xmlns:a16="http://schemas.microsoft.com/office/drawing/2014/main" id="{52C8895F-CD25-4D64-98DA-D6FA320C0422}"/>
              </a:ext>
            </a:extLst>
          </p:cNvPr>
          <p:cNvSpPr txBox="1"/>
          <p:nvPr/>
        </p:nvSpPr>
        <p:spPr>
          <a:xfrm>
            <a:off x="7164522" y="2692419"/>
            <a:ext cx="376386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India</a:t>
            </a:r>
            <a:endParaRPr lang="fr-FR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fr-FR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26%</a:t>
            </a:r>
          </a:p>
        </p:txBody>
      </p:sp>
      <p:sp>
        <p:nvSpPr>
          <p:cNvPr id="88" name="ZoneTexte 87">
            <a:extLst/>
          </p:cNvPr>
          <p:cNvSpPr txBox="1"/>
          <p:nvPr/>
        </p:nvSpPr>
        <p:spPr>
          <a:xfrm>
            <a:off x="6770987" y="3800424"/>
            <a:ext cx="1163460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BE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fr-BE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21%</a:t>
            </a:r>
            <a:endParaRPr lang="en-US" sz="1200" dirty="0">
              <a:solidFill>
                <a:srgbClr val="1B365D"/>
              </a:solidFill>
              <a:latin typeface="Century Gothic" panose="020B0502020202020204" pitchFamily="34" charset="0"/>
            </a:endParaRPr>
          </a:p>
          <a:p>
            <a:pPr marL="4762" algn="ctr"/>
            <a:r>
              <a:rPr lang="en-US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Zwitserland</a:t>
            </a: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 18%</a:t>
            </a:r>
          </a:p>
        </p:txBody>
      </p:sp>
      <p:sp>
        <p:nvSpPr>
          <p:cNvPr id="101" name="ZoneTexte 100">
            <a:extLst/>
          </p:cNvPr>
          <p:cNvSpPr txBox="1"/>
          <p:nvPr/>
        </p:nvSpPr>
        <p:spPr>
          <a:xfrm>
            <a:off x="6877706" y="4807452"/>
            <a:ext cx="109383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India 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17%</a:t>
            </a:r>
          </a:p>
        </p:txBody>
      </p:sp>
      <p:pic>
        <p:nvPicPr>
          <p:cNvPr id="209" name="Image 208">
            <a:extLst>
              <a:ext uri="{FF2B5EF4-FFF2-40B4-BE49-F238E27FC236}">
                <a16:creationId xmlns:a16="http://schemas.microsoft.com/office/drawing/2014/main" id="{0012F74A-DB3C-41F9-A980-9055CEE3F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72" y="1723923"/>
            <a:ext cx="691990" cy="346193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8281184" y="2673523"/>
            <a:ext cx="498213" cy="571245"/>
            <a:chOff x="7829951" y="1739352"/>
            <a:chExt cx="498299" cy="450310"/>
          </a:xfrm>
        </p:grpSpPr>
        <p:sp>
          <p:nvSpPr>
            <p:cNvPr id="256" name="ZoneTexte 255">
              <a:extLst>
                <a:ext uri="{FF2B5EF4-FFF2-40B4-BE49-F238E27FC236}">
                  <a16:creationId xmlns:a16="http://schemas.microsoft.com/office/drawing/2014/main" id="{B448DDFF-14EB-4CFD-AAF3-9AE3B3637EFF}"/>
                </a:ext>
              </a:extLst>
            </p:cNvPr>
            <p:cNvSpPr txBox="1"/>
            <p:nvPr/>
          </p:nvSpPr>
          <p:spPr>
            <a:xfrm>
              <a:off x="7841002" y="2004964"/>
              <a:ext cx="4489" cy="18469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/>
              <a:endParaRPr lang="fr-FR" sz="1200" dirty="0">
                <a:solidFill>
                  <a:srgbClr val="1B365D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id="{2F6A218F-1D70-45DA-BEAA-852281CD9E8D}"/>
                </a:ext>
              </a:extLst>
            </p:cNvPr>
            <p:cNvSpPr txBox="1"/>
            <p:nvPr/>
          </p:nvSpPr>
          <p:spPr>
            <a:xfrm>
              <a:off x="7829951" y="1739352"/>
              <a:ext cx="498299" cy="291143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4762" algn="ctr"/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China </a:t>
              </a:r>
              <a:b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</a:br>
              <a:r>
                <a:rPr lang="fr-FR" sz="1200" dirty="0">
                  <a:solidFill>
                    <a:srgbClr val="1B365D"/>
                  </a:solidFill>
                  <a:latin typeface="Century Gothic" panose="020B0502020202020204" pitchFamily="34" charset="0"/>
                </a:rPr>
                <a:t>35%</a:t>
              </a:r>
            </a:p>
          </p:txBody>
        </p:sp>
      </p:grpSp>
      <p:sp>
        <p:nvSpPr>
          <p:cNvPr id="86" name="ZoneTexte 85">
            <a:extLst/>
          </p:cNvPr>
          <p:cNvSpPr txBox="1"/>
          <p:nvPr/>
        </p:nvSpPr>
        <p:spPr>
          <a:xfrm>
            <a:off x="8278897" y="3800424"/>
            <a:ext cx="58958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b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64%</a:t>
            </a:r>
          </a:p>
        </p:txBody>
      </p:sp>
      <p:sp>
        <p:nvSpPr>
          <p:cNvPr id="102" name="ZoneTexte 101">
            <a:extLst/>
          </p:cNvPr>
          <p:cNvSpPr txBox="1"/>
          <p:nvPr/>
        </p:nvSpPr>
        <p:spPr>
          <a:xfrm>
            <a:off x="8398337" y="4807452"/>
            <a:ext cx="45493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China</a:t>
            </a:r>
          </a:p>
          <a:p>
            <a:pPr marL="4762" algn="ctr"/>
            <a:r>
              <a:rPr lang="en-US" sz="1200" dirty="0">
                <a:solidFill>
                  <a:srgbClr val="1B365D"/>
                </a:solidFill>
                <a:latin typeface="Century Gothic" panose="020B0502020202020204" pitchFamily="34" charset="0"/>
              </a:rPr>
              <a:t>21%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61741" y="2584659"/>
            <a:ext cx="145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het </a:t>
            </a:r>
            <a:r>
              <a:rPr lang="fr-BE" dirty="0" err="1"/>
              <a:t>meest</a:t>
            </a:r>
            <a:r>
              <a:rPr lang="fr-BE" dirty="0"/>
              <a:t> </a:t>
            </a:r>
            <a:r>
              <a:rPr lang="fr-BE" dirty="0" err="1"/>
              <a:t>gastvrij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27945" y="3621185"/>
            <a:ext cx="164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het </a:t>
            </a:r>
            <a:r>
              <a:rPr lang="fr-BE" dirty="0" err="1"/>
              <a:t>meest</a:t>
            </a:r>
            <a:r>
              <a:rPr lang="fr-BE" dirty="0"/>
              <a:t> </a:t>
            </a:r>
            <a:r>
              <a:rPr lang="fr-BE" dirty="0" err="1"/>
              <a:t>romantisch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73592" y="4792169"/>
            <a:ext cx="1689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het </a:t>
            </a:r>
            <a:r>
              <a:rPr lang="fr-BE" dirty="0" err="1"/>
              <a:t>meest</a:t>
            </a:r>
            <a:r>
              <a:rPr lang="fr-BE" dirty="0"/>
              <a:t> </a:t>
            </a:r>
            <a:r>
              <a:rPr lang="fr-BE" dirty="0" err="1"/>
              <a:t>ontspannend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9194" y="1605783"/>
            <a:ext cx="883547" cy="452168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1811622" y="2617548"/>
            <a:ext cx="977512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België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13%</a:t>
            </a:r>
            <a:b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10%</a:t>
            </a:r>
            <a:b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Spanje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9%</a:t>
            </a:r>
          </a:p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7%</a:t>
            </a:r>
          </a:p>
          <a:p>
            <a:pPr marL="4762" algn="ctr"/>
            <a:endParaRPr lang="fr-FR" sz="1200" b="1" dirty="0">
              <a:solidFill>
                <a:srgbClr val="1B365D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1907762" y="3744317"/>
            <a:ext cx="977512" cy="73866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50%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18%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(</a:t>
            </a: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België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2%)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endParaRPr lang="en-US" sz="1200" b="1" dirty="0">
              <a:solidFill>
                <a:srgbClr val="1B365D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itle 5"/>
          <p:cNvSpPr txBox="1">
            <a:spLocks/>
          </p:cNvSpPr>
          <p:nvPr/>
        </p:nvSpPr>
        <p:spPr>
          <a:xfrm>
            <a:off x="246098" y="235688"/>
            <a:ext cx="8386686" cy="55745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fr-BE" sz="2400" dirty="0" err="1">
                <a:solidFill>
                  <a:srgbClr val="314397"/>
                </a:solidFill>
              </a:rPr>
              <a:t>Perceptie</a:t>
            </a:r>
            <a:r>
              <a:rPr lang="fr-BE" sz="2400" dirty="0">
                <a:solidFill>
                  <a:srgbClr val="314397"/>
                </a:solidFill>
              </a:rPr>
              <a:t> van </a:t>
            </a:r>
            <a:r>
              <a:rPr lang="fr-BE" sz="2400" dirty="0" err="1">
                <a:solidFill>
                  <a:srgbClr val="314397"/>
                </a:solidFill>
              </a:rPr>
              <a:t>landen</a:t>
            </a:r>
            <a:r>
              <a:rPr lang="fr-BE" sz="2400" dirty="0">
                <a:solidFill>
                  <a:srgbClr val="314397"/>
                </a:solidFill>
              </a:rPr>
              <a:t> </a:t>
            </a:r>
            <a:r>
              <a:rPr lang="fr-BE" sz="2400" dirty="0" err="1">
                <a:solidFill>
                  <a:srgbClr val="314397"/>
                </a:solidFill>
              </a:rPr>
              <a:t>wereldwijd</a:t>
            </a:r>
            <a:endParaRPr lang="fr-BE" sz="2400" dirty="0">
              <a:solidFill>
                <a:srgbClr val="314397"/>
              </a:solidFill>
            </a:endParaRPr>
          </a:p>
        </p:txBody>
      </p:sp>
      <p:sp>
        <p:nvSpPr>
          <p:cNvPr id="60" name="TextBox 22"/>
          <p:cNvSpPr txBox="1"/>
          <p:nvPr/>
        </p:nvSpPr>
        <p:spPr>
          <a:xfrm>
            <a:off x="325721" y="1226589"/>
            <a:ext cx="2033377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chemeClr val="bg1"/>
                </a:solidFill>
              </a:rPr>
              <a:t>Welk</a:t>
            </a:r>
            <a:r>
              <a:rPr lang="fr-BE" sz="1200" b="1" dirty="0">
                <a:solidFill>
                  <a:schemeClr val="bg1"/>
                </a:solidFill>
              </a:rPr>
              <a:t> land </a:t>
            </a:r>
            <a:r>
              <a:rPr lang="fr-BE" sz="1200" b="1" dirty="0" err="1">
                <a:solidFill>
                  <a:schemeClr val="bg1"/>
                </a:solidFill>
              </a:rPr>
              <a:t>is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volgens</a:t>
            </a:r>
            <a:r>
              <a:rPr lang="fr-BE" sz="1200" b="1" dirty="0">
                <a:solidFill>
                  <a:schemeClr val="bg1"/>
                </a:solidFill>
              </a:rPr>
              <a:t> u …</a:t>
            </a:r>
          </a:p>
        </p:txBody>
      </p:sp>
      <p:pic>
        <p:nvPicPr>
          <p:cNvPr id="6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6189677" cy="590632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5A73E2E3-E35B-4961-A807-901AE8BE79D3}"/>
              </a:ext>
            </a:extLst>
          </p:cNvPr>
          <p:cNvSpPr txBox="1"/>
          <p:nvPr/>
        </p:nvSpPr>
        <p:spPr>
          <a:xfrm>
            <a:off x="1863129" y="4792169"/>
            <a:ext cx="991939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Frankrijk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14%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Spanje14%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7%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Thailand 5%</a:t>
            </a:r>
            <a:b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en-US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België</a:t>
            </a:r>
            <a:r>
              <a:rPr lang="en-US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5%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C293CF9-EE61-46FE-92B7-F88660CA4015}"/>
              </a:ext>
            </a:extLst>
          </p:cNvPr>
          <p:cNvSpPr txBox="1"/>
          <p:nvPr/>
        </p:nvSpPr>
        <p:spPr>
          <a:xfrm>
            <a:off x="3291063" y="4836791"/>
            <a:ext cx="86690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algn="ctr"/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Spanje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11%</a:t>
            </a:r>
            <a:b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</a:br>
            <a:r>
              <a:rPr lang="fr-FR" sz="1200" b="1" dirty="0" err="1">
                <a:solidFill>
                  <a:srgbClr val="1B365D"/>
                </a:solidFill>
                <a:latin typeface="Century Gothic" panose="020B0502020202020204" pitchFamily="34" charset="0"/>
              </a:rPr>
              <a:t>Italië</a:t>
            </a:r>
            <a:r>
              <a:rPr lang="fr-FR" sz="1200" b="1" dirty="0">
                <a:solidFill>
                  <a:srgbClr val="1B365D"/>
                </a:solidFill>
                <a:latin typeface="Century Gothic" panose="020B0502020202020204" pitchFamily="34" charset="0"/>
              </a:rPr>
              <a:t> 8%</a:t>
            </a:r>
          </a:p>
        </p:txBody>
      </p:sp>
    </p:spTree>
    <p:extLst>
      <p:ext uri="{BB962C8B-B14F-4D97-AF65-F5344CB8AC3E}">
        <p14:creationId xmlns:p14="http://schemas.microsoft.com/office/powerpoint/2010/main" val="64311622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4"/>
          <a:stretch/>
        </p:blipFill>
        <p:spPr>
          <a:xfrm>
            <a:off x="0" y="0"/>
            <a:ext cx="9120554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93975" y="134719"/>
            <a:ext cx="4158755" cy="701731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Boekingswijze</a:t>
            </a:r>
            <a:endParaRPr lang="en-US" altLang="fr-FR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40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8600" y="1121667"/>
            <a:ext cx="8599488" cy="26161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nl-NL" sz="1100" b="1" kern="0" dirty="0">
                <a:solidFill>
                  <a:schemeClr val="bg1"/>
                </a:solidFill>
              </a:rPr>
              <a:t>Toen u de laatste keer een vakantie boekte, hoe lang op voorhand reserveerde en betaalde u die ?</a:t>
            </a:r>
          </a:p>
        </p:txBody>
      </p:sp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31254" y="329290"/>
            <a:ext cx="8929562" cy="435316"/>
          </a:xfrm>
          <a:noFill/>
        </p:spPr>
        <p:txBody>
          <a:bodyPr/>
          <a:lstStyle/>
          <a:p>
            <a:r>
              <a:rPr lang="fr-BE" sz="2400" b="1" dirty="0" err="1"/>
              <a:t>Voorafbetaling</a:t>
            </a:r>
            <a:r>
              <a:rPr lang="fr-BE" sz="2400" b="1" dirty="0"/>
              <a:t> van de </a:t>
            </a:r>
            <a:r>
              <a:rPr lang="fr-BE" sz="2400" b="1" dirty="0" err="1"/>
              <a:t>vakantieboeking</a:t>
            </a:r>
            <a:endParaRPr lang="fr-BE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TextBox 23"/>
          <p:cNvSpPr txBox="1"/>
          <p:nvPr/>
        </p:nvSpPr>
        <p:spPr>
          <a:xfrm>
            <a:off x="574119" y="5435114"/>
            <a:ext cx="7908450" cy="7386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2"/>
                </a:solidFill>
              </a:rPr>
              <a:t>Europeanen betalen hun vakantie gemiddeld 1 tot 4 maanden voor het vertrek.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Britten </a:t>
            </a:r>
            <a:r>
              <a:rPr lang="fr-BE" sz="1400" dirty="0" err="1">
                <a:solidFill>
                  <a:schemeClr val="tx2"/>
                </a:solidFill>
              </a:rPr>
              <a:t>betalen</a:t>
            </a:r>
            <a:r>
              <a:rPr lang="fr-BE" sz="1400" dirty="0">
                <a:solidFill>
                  <a:schemeClr val="tx2"/>
                </a:solidFill>
              </a:rPr>
              <a:t> het </a:t>
            </a:r>
            <a:r>
              <a:rPr lang="fr-BE" sz="1400" dirty="0" err="1">
                <a:solidFill>
                  <a:schemeClr val="tx2"/>
                </a:solidFill>
              </a:rPr>
              <a:t>vroegst</a:t>
            </a:r>
            <a:r>
              <a:rPr lang="fr-BE" sz="1400" dirty="0">
                <a:solidFill>
                  <a:schemeClr val="tx2"/>
                </a:solidFill>
              </a:rPr>
              <a:t> (22% + 6 </a:t>
            </a:r>
            <a:r>
              <a:rPr lang="fr-BE" sz="1400" dirty="0" err="1">
                <a:solidFill>
                  <a:schemeClr val="tx2"/>
                </a:solidFill>
              </a:rPr>
              <a:t>maanden</a:t>
            </a:r>
            <a:r>
              <a:rPr lang="fr-BE" sz="1400" dirty="0">
                <a:solidFill>
                  <a:schemeClr val="tx2"/>
                </a:solidFill>
              </a:rPr>
              <a:t>), </a:t>
            </a:r>
            <a:r>
              <a:rPr lang="fr-BE" sz="1400" dirty="0" err="1">
                <a:solidFill>
                  <a:schemeClr val="tx2"/>
                </a:solidFill>
              </a:rPr>
              <a:t>Spanjaarden</a:t>
            </a:r>
            <a:r>
              <a:rPr lang="fr-BE" sz="1400" dirty="0">
                <a:solidFill>
                  <a:schemeClr val="tx2"/>
                </a:solidFill>
              </a:rPr>
              <a:t> het </a:t>
            </a:r>
            <a:r>
              <a:rPr lang="fr-BE" sz="1400" dirty="0" err="1">
                <a:solidFill>
                  <a:schemeClr val="tx2"/>
                </a:solidFill>
              </a:rPr>
              <a:t>laatst</a:t>
            </a:r>
            <a:r>
              <a:rPr lang="fr-BE" sz="1400" dirty="0">
                <a:solidFill>
                  <a:schemeClr val="tx2"/>
                </a:solidFill>
              </a:rPr>
              <a:t> (23% </a:t>
            </a:r>
            <a:r>
              <a:rPr lang="fr-BE" sz="1400" dirty="0" err="1">
                <a:solidFill>
                  <a:schemeClr val="tx2"/>
                </a:solidFill>
              </a:rPr>
              <a:t>minder</a:t>
            </a:r>
            <a:r>
              <a:rPr lang="fr-BE" sz="1400" dirty="0">
                <a:solidFill>
                  <a:schemeClr val="tx2"/>
                </a:solidFill>
              </a:rPr>
              <a:t> dan </a:t>
            </a:r>
            <a:r>
              <a:rPr lang="fr-BE" sz="1400" dirty="0" err="1">
                <a:solidFill>
                  <a:schemeClr val="tx2"/>
                </a:solidFill>
              </a:rPr>
              <a:t>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maand</a:t>
            </a:r>
            <a:r>
              <a:rPr lang="fr-BE" sz="1400" dirty="0">
                <a:solidFill>
                  <a:schemeClr val="tx2"/>
                </a:solidFill>
              </a:rPr>
              <a:t> op </a:t>
            </a:r>
            <a:r>
              <a:rPr lang="fr-BE" sz="1400" dirty="0" err="1">
                <a:solidFill>
                  <a:schemeClr val="tx2"/>
                </a:solidFill>
              </a:rPr>
              <a:t>voorhand</a:t>
            </a:r>
            <a:r>
              <a:rPr lang="fr-BE" sz="1400" dirty="0">
                <a:solidFill>
                  <a:schemeClr val="tx2"/>
                </a:solidFill>
              </a:rPr>
              <a:t>).</a:t>
            </a:r>
          </a:p>
        </p:txBody>
      </p:sp>
      <p:sp>
        <p:nvSpPr>
          <p:cNvPr id="25" name="Espace réservé du texte 3"/>
          <p:cNvSpPr txBox="1">
            <a:spLocks/>
          </p:cNvSpPr>
          <p:nvPr/>
        </p:nvSpPr>
        <p:spPr>
          <a:xfrm>
            <a:off x="4796035" y="395185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dirty="0">
                <a:solidFill>
                  <a:schemeClr val="tx2"/>
                </a:solidFill>
                <a:latin typeface="Calibri"/>
              </a:rPr>
              <a:t>16</a:t>
            </a: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26" name="Espace réservé du texte 3"/>
          <p:cNvSpPr txBox="1">
            <a:spLocks/>
          </p:cNvSpPr>
          <p:nvPr/>
        </p:nvSpPr>
        <p:spPr>
          <a:xfrm>
            <a:off x="4796035" y="3296671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32%</a:t>
            </a:r>
          </a:p>
        </p:txBody>
      </p:sp>
      <p:sp>
        <p:nvSpPr>
          <p:cNvPr id="27" name="Espace réservé du texte 3"/>
          <p:cNvSpPr txBox="1">
            <a:spLocks/>
          </p:cNvSpPr>
          <p:nvPr/>
        </p:nvSpPr>
        <p:spPr>
          <a:xfrm>
            <a:off x="4796035" y="2759857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21%</a:t>
            </a:r>
          </a:p>
        </p:txBody>
      </p:sp>
      <p:sp>
        <p:nvSpPr>
          <p:cNvPr id="28" name="Espace réservé du texte 3"/>
          <p:cNvSpPr txBox="1">
            <a:spLocks/>
          </p:cNvSpPr>
          <p:nvPr/>
        </p:nvSpPr>
        <p:spPr>
          <a:xfrm>
            <a:off x="4796035" y="2258902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13%</a:t>
            </a:r>
          </a:p>
        </p:txBody>
      </p:sp>
      <p:sp>
        <p:nvSpPr>
          <p:cNvPr id="29" name="Espace réservé du texte 3"/>
          <p:cNvSpPr txBox="1">
            <a:spLocks/>
          </p:cNvSpPr>
          <p:nvPr/>
        </p:nvSpPr>
        <p:spPr>
          <a:xfrm>
            <a:off x="4796035" y="4409113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18%</a:t>
            </a:r>
          </a:p>
        </p:txBody>
      </p:sp>
      <p:sp>
        <p:nvSpPr>
          <p:cNvPr id="37" name="Espace réservé du texte 3"/>
          <p:cNvSpPr txBox="1">
            <a:spLocks/>
          </p:cNvSpPr>
          <p:nvPr/>
        </p:nvSpPr>
        <p:spPr>
          <a:xfrm>
            <a:off x="7211021" y="3962335"/>
            <a:ext cx="826946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</a:rPr>
              <a:t>17%</a:t>
            </a:r>
          </a:p>
        </p:txBody>
      </p:sp>
      <p:sp>
        <p:nvSpPr>
          <p:cNvPr id="38" name="Espace réservé du texte 3"/>
          <p:cNvSpPr txBox="1">
            <a:spLocks/>
          </p:cNvSpPr>
          <p:nvPr/>
        </p:nvSpPr>
        <p:spPr>
          <a:xfrm>
            <a:off x="7211021" y="2247386"/>
            <a:ext cx="826946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</a:rPr>
              <a:t>18%</a:t>
            </a:r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4606945" y="1635989"/>
            <a:ext cx="1129042" cy="330796"/>
          </a:xfrm>
          <a:prstGeom prst="rect">
            <a:avLst/>
          </a:prstGeom>
          <a:solidFill>
            <a:schemeClr val="tx2"/>
          </a:solidFill>
        </p:spPr>
        <p:txBody>
          <a:bodyPr vert="horz" lIns="0" tIns="0" rIns="0" bIns="0" rtlCol="0"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900" b="0" kern="1200" cap="all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EuropA</a:t>
            </a:r>
            <a:endParaRPr kumimoji="0" lang="la-Latn" sz="16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0" name="Picture 5" descr="D:\Users\Sophie.Morin\Desktop\germa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47" y="1597662"/>
            <a:ext cx="829376" cy="37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266864" y="276802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  <a:latin typeface="Calibri" pitchFamily="34" charset="0"/>
              </a:rPr>
              <a:t>23%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57999" y="3337857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  <a:latin typeface="Calibri" pitchFamily="34" charset="0"/>
              </a:rPr>
              <a:t>29%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3798" y="4429421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  <a:latin typeface="Calibri" pitchFamily="34" charset="0"/>
              </a:rPr>
              <a:t>13%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512170" y="3224952"/>
            <a:ext cx="6842475" cy="64344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263464E-9254-4BFB-8EFD-5BA18686A28C}"/>
              </a:ext>
            </a:extLst>
          </p:cNvPr>
          <p:cNvSpPr/>
          <p:nvPr/>
        </p:nvSpPr>
        <p:spPr>
          <a:xfrm>
            <a:off x="1418820" y="2392339"/>
            <a:ext cx="3188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1400" b="1" kern="0" dirty="0">
                <a:solidFill>
                  <a:schemeClr val="tx2"/>
                </a:solidFill>
              </a:rPr>
              <a:t>Meer </a:t>
            </a:r>
            <a:r>
              <a:rPr lang="en-US" sz="1400" b="1" kern="0" dirty="0" err="1">
                <a:solidFill>
                  <a:schemeClr val="tx2"/>
                </a:solidFill>
              </a:rPr>
              <a:t>dan</a:t>
            </a:r>
            <a:r>
              <a:rPr lang="en-US" sz="1400" b="1" kern="0" dirty="0">
                <a:solidFill>
                  <a:schemeClr val="tx2"/>
                </a:solidFill>
              </a:rPr>
              <a:t> 6 </a:t>
            </a:r>
            <a:r>
              <a:rPr lang="en-US" sz="1400" b="1" kern="0" dirty="0" err="1">
                <a:solidFill>
                  <a:schemeClr val="tx2"/>
                </a:solidFill>
              </a:rPr>
              <a:t>maanden</a:t>
            </a:r>
            <a:r>
              <a:rPr lang="en-US" sz="1400" b="1" kern="0" dirty="0">
                <a:solidFill>
                  <a:schemeClr val="tx2"/>
                </a:solidFill>
              </a:rPr>
              <a:t> </a:t>
            </a:r>
            <a:r>
              <a:rPr lang="en-US" sz="1400" b="1" kern="0" dirty="0" err="1">
                <a:solidFill>
                  <a:schemeClr val="tx2"/>
                </a:solidFill>
              </a:rPr>
              <a:t>voor</a:t>
            </a:r>
            <a:r>
              <a:rPr lang="en-US" sz="1400" b="1" kern="0" dirty="0">
                <a:solidFill>
                  <a:schemeClr val="tx2"/>
                </a:solidFill>
              </a:rPr>
              <a:t> </a:t>
            </a:r>
            <a:r>
              <a:rPr lang="en-US" sz="1400" b="1" kern="0" dirty="0" err="1">
                <a:solidFill>
                  <a:schemeClr val="tx2"/>
                </a:solidFill>
              </a:rPr>
              <a:t>vertrek</a:t>
            </a:r>
            <a:endParaRPr lang="en-US" sz="1400" b="1" kern="0" dirty="0">
              <a:solidFill>
                <a:schemeClr val="tx2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628E22-2688-45AA-87DF-32280D813A0E}"/>
              </a:ext>
            </a:extLst>
          </p:cNvPr>
          <p:cNvSpPr/>
          <p:nvPr/>
        </p:nvSpPr>
        <p:spPr>
          <a:xfrm>
            <a:off x="1410431" y="2827324"/>
            <a:ext cx="220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tx2"/>
                </a:solidFill>
              </a:rPr>
              <a:t>Tussen 4 en 6 maanden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E5B3A6B-7E36-47A2-8786-8EA39E0700D2}"/>
              </a:ext>
            </a:extLst>
          </p:cNvPr>
          <p:cNvSpPr/>
          <p:nvPr/>
        </p:nvSpPr>
        <p:spPr>
          <a:xfrm>
            <a:off x="1453039" y="3412688"/>
            <a:ext cx="2201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tx2"/>
                </a:solidFill>
              </a:rPr>
              <a:t>Tussen 1 en 4 maanden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1ED605E-4E9D-4C74-A7AD-AC4C33962637}"/>
              </a:ext>
            </a:extLst>
          </p:cNvPr>
          <p:cNvSpPr/>
          <p:nvPr/>
        </p:nvSpPr>
        <p:spPr>
          <a:xfrm>
            <a:off x="1435598" y="4042783"/>
            <a:ext cx="2510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tx2"/>
                </a:solidFill>
              </a:rPr>
              <a:t>Minder dan 1 maand vooraf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F62755D-5361-4EB6-8696-47079249A2DC}"/>
              </a:ext>
            </a:extLst>
          </p:cNvPr>
          <p:cNvSpPr/>
          <p:nvPr/>
        </p:nvSpPr>
        <p:spPr>
          <a:xfrm>
            <a:off x="1443987" y="4502651"/>
            <a:ext cx="2850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tx2"/>
                </a:solidFill>
              </a:rPr>
              <a:t>U maakt geen enkele reservatie</a:t>
            </a:r>
          </a:p>
        </p:txBody>
      </p:sp>
    </p:spTree>
    <p:extLst>
      <p:ext uri="{BB962C8B-B14F-4D97-AF65-F5344CB8AC3E}">
        <p14:creationId xmlns:p14="http://schemas.microsoft.com/office/powerpoint/2010/main" val="17056798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0990" y="344585"/>
            <a:ext cx="8386686" cy="557458"/>
          </a:xfrm>
        </p:spPr>
        <p:txBody>
          <a:bodyPr/>
          <a:lstStyle/>
          <a:p>
            <a:r>
              <a:rPr lang="nl-NL" sz="2400" b="1" kern="0" dirty="0">
                <a:latin typeface="+mn-lt"/>
              </a:rPr>
              <a:t>Type logies voor deze zomer</a:t>
            </a:r>
            <a:br>
              <a:rPr lang="x-none" sz="2400" kern="0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endParaRPr lang="fr-BE" sz="2400" dirty="0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1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193" name="Subtitle 6"/>
          <p:cNvSpPr>
            <a:spLocks noGrp="1"/>
          </p:cNvSpPr>
          <p:nvPr>
            <p:ph type="subTitle" idx="1"/>
          </p:nvPr>
        </p:nvSpPr>
        <p:spPr>
          <a:xfrm>
            <a:off x="471962" y="857799"/>
            <a:ext cx="5759156" cy="316487"/>
          </a:xfrm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fr-BE" sz="1400" kern="0" dirty="0">
                <a:solidFill>
                  <a:schemeClr val="tx2"/>
                </a:solidFill>
              </a:rPr>
              <a:t>Hotels </a:t>
            </a:r>
            <a:r>
              <a:rPr lang="fr-BE" sz="1400" kern="0" dirty="0" err="1">
                <a:solidFill>
                  <a:schemeClr val="tx2"/>
                </a:solidFill>
              </a:rPr>
              <a:t>blijven</a:t>
            </a:r>
            <a:r>
              <a:rPr lang="fr-BE" sz="1400" kern="0" dirty="0">
                <a:solidFill>
                  <a:schemeClr val="tx2"/>
                </a:solidFill>
              </a:rPr>
              <a:t> het </a:t>
            </a:r>
            <a:r>
              <a:rPr lang="fr-BE" sz="1400" kern="0" dirty="0" err="1">
                <a:solidFill>
                  <a:schemeClr val="tx2"/>
                </a:solidFill>
              </a:rPr>
              <a:t>populairste</a:t>
            </a:r>
            <a:r>
              <a:rPr lang="fr-BE" sz="1400" kern="0" dirty="0">
                <a:solidFill>
                  <a:schemeClr val="tx2"/>
                </a:solidFill>
              </a:rPr>
              <a:t> type </a:t>
            </a:r>
            <a:r>
              <a:rPr lang="fr-BE" sz="1400" kern="0" dirty="0" err="1">
                <a:solidFill>
                  <a:schemeClr val="tx2"/>
                </a:solidFill>
              </a:rPr>
              <a:t>logies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nl-BE" sz="1400" kern="0" dirty="0">
                <a:solidFill>
                  <a:schemeClr val="tx2"/>
                </a:solidFill>
              </a:rPr>
              <a:t>tijdens de zomervakantie</a:t>
            </a:r>
            <a:endParaRPr lang="x-none" sz="1400" kern="0" dirty="0">
              <a:solidFill>
                <a:schemeClr val="tx2"/>
              </a:solidFill>
            </a:endParaRPr>
          </a:p>
          <a:p>
            <a:endParaRPr lang="fr-BE" dirty="0"/>
          </a:p>
        </p:txBody>
      </p:sp>
      <p:sp>
        <p:nvSpPr>
          <p:cNvPr id="195" name="Espace réservé du texte 3"/>
          <p:cNvSpPr txBox="1"/>
          <p:nvPr>
            <p:custDataLst>
              <p:tags r:id="rId1"/>
            </p:custDataLst>
          </p:nvPr>
        </p:nvSpPr>
        <p:spPr>
          <a:xfrm>
            <a:off x="322561" y="5640239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197" name="Espace réservé du texte 3"/>
          <p:cNvSpPr txBox="1"/>
          <p:nvPr>
            <p:custDataLst>
              <p:tags r:id="rId2"/>
            </p:custDataLst>
          </p:nvPr>
        </p:nvSpPr>
        <p:spPr>
          <a:xfrm>
            <a:off x="326235" y="447274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199" name="Espace réservé du texte 3"/>
          <p:cNvSpPr txBox="1"/>
          <p:nvPr>
            <p:custDataLst>
              <p:tags r:id="rId3"/>
            </p:custDataLst>
          </p:nvPr>
        </p:nvSpPr>
        <p:spPr>
          <a:xfrm>
            <a:off x="352879" y="508864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00" name="Espace réservé du texte 3"/>
          <p:cNvSpPr txBox="1"/>
          <p:nvPr>
            <p:custDataLst>
              <p:tags r:id="rId4"/>
            </p:custDataLst>
          </p:nvPr>
        </p:nvSpPr>
        <p:spPr>
          <a:xfrm>
            <a:off x="331011" y="3310514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21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02" name="Espace réservé du texte 3"/>
          <p:cNvSpPr txBox="1"/>
          <p:nvPr>
            <p:custDataLst>
              <p:tags r:id="rId5"/>
            </p:custDataLst>
          </p:nvPr>
        </p:nvSpPr>
        <p:spPr>
          <a:xfrm>
            <a:off x="319552" y="3905740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16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04" name="Espace réservé du texte 3"/>
          <p:cNvSpPr txBox="1"/>
          <p:nvPr>
            <p:custDataLst>
              <p:tags r:id="rId6"/>
            </p:custDataLst>
          </p:nvPr>
        </p:nvSpPr>
        <p:spPr>
          <a:xfrm>
            <a:off x="343477" y="270170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32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06" name="Espace réservé du texte 3"/>
          <p:cNvSpPr txBox="1"/>
          <p:nvPr>
            <p:custDataLst>
              <p:tags r:id="rId7"/>
            </p:custDataLst>
          </p:nvPr>
        </p:nvSpPr>
        <p:spPr>
          <a:xfrm>
            <a:off x="381357" y="2092896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48</a:t>
            </a:r>
            <a:r>
              <a:rPr lang="x-none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207" name="Oval 5"/>
          <p:cNvSpPr>
            <a:spLocks noChangeArrowheads="1"/>
          </p:cNvSpPr>
          <p:nvPr>
            <p:custDataLst>
              <p:tags r:id="rId8"/>
            </p:custDataLst>
          </p:nvPr>
        </p:nvSpPr>
        <p:spPr>
          <a:xfrm>
            <a:off x="1427412" y="2650318"/>
            <a:ext cx="496801" cy="495214"/>
          </a:xfrm>
          <a:prstGeom prst="ellipse">
            <a:avLst/>
          </a:prstGeom>
          <a:solidFill>
            <a:srgbClr val="C8C9C7"/>
          </a:solidFill>
          <a:ln>
            <a:noFill/>
          </a:ln>
          <a:extLst/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08" name="Oval 5"/>
          <p:cNvSpPr>
            <a:spLocks noChangeArrowheads="1"/>
          </p:cNvSpPr>
          <p:nvPr>
            <p:custDataLst>
              <p:tags r:id="rId9"/>
            </p:custDataLst>
          </p:nvPr>
        </p:nvSpPr>
        <p:spPr>
          <a:xfrm>
            <a:off x="1417442" y="3243724"/>
            <a:ext cx="496801" cy="495214"/>
          </a:xfrm>
          <a:prstGeom prst="ellipse">
            <a:avLst/>
          </a:prstGeom>
          <a:solidFill>
            <a:srgbClr val="C8C9C7"/>
          </a:solidFill>
          <a:ln>
            <a:noFill/>
          </a:ln>
          <a:extLst/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09" name="Oval 5"/>
          <p:cNvSpPr>
            <a:spLocks noChangeArrowheads="1"/>
          </p:cNvSpPr>
          <p:nvPr>
            <p:custDataLst>
              <p:tags r:id="rId10"/>
            </p:custDataLst>
          </p:nvPr>
        </p:nvSpPr>
        <p:spPr>
          <a:xfrm>
            <a:off x="1388252" y="3841147"/>
            <a:ext cx="496801" cy="495214"/>
          </a:xfrm>
          <a:prstGeom prst="ellipse">
            <a:avLst/>
          </a:prstGeom>
          <a:solidFill>
            <a:srgbClr val="C8C9C7"/>
          </a:solidFill>
          <a:ln>
            <a:noFill/>
          </a:ln>
          <a:extLst/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0" name="Oval 5"/>
          <p:cNvSpPr>
            <a:spLocks noChangeArrowheads="1"/>
          </p:cNvSpPr>
          <p:nvPr>
            <p:custDataLst>
              <p:tags r:id="rId11"/>
            </p:custDataLst>
          </p:nvPr>
        </p:nvSpPr>
        <p:spPr>
          <a:xfrm>
            <a:off x="1426334" y="4453756"/>
            <a:ext cx="496801" cy="495214"/>
          </a:xfrm>
          <a:prstGeom prst="ellipse">
            <a:avLst/>
          </a:prstGeom>
          <a:solidFill>
            <a:srgbClr val="C8C9C7"/>
          </a:solidFill>
          <a:ln>
            <a:noFill/>
          </a:ln>
          <a:extLst/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1" name="Oval 5"/>
          <p:cNvSpPr>
            <a:spLocks noChangeArrowheads="1"/>
          </p:cNvSpPr>
          <p:nvPr>
            <p:custDataLst>
              <p:tags r:id="rId12"/>
            </p:custDataLst>
          </p:nvPr>
        </p:nvSpPr>
        <p:spPr>
          <a:xfrm>
            <a:off x="1420655" y="5647020"/>
            <a:ext cx="496801" cy="495214"/>
          </a:xfrm>
          <a:prstGeom prst="ellipse">
            <a:avLst/>
          </a:prstGeom>
          <a:solidFill>
            <a:srgbClr val="C8C9C7"/>
          </a:solidFill>
          <a:ln>
            <a:noFill/>
          </a:ln>
          <a:extLst/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2" name="AutoShape 3"/>
          <p:cNvSpPr>
            <a:spLocks noChangeAspect="1" noChangeArrowheads="1" noTextEdit="1"/>
          </p:cNvSpPr>
          <p:nvPr>
            <p:custDataLst>
              <p:tags r:id="rId13"/>
            </p:custDataLst>
          </p:nvPr>
        </p:nvSpPr>
        <p:spPr>
          <a:xfrm>
            <a:off x="1428835" y="4991803"/>
            <a:ext cx="519022" cy="50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3" name="Oval 5"/>
          <p:cNvSpPr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1433596" y="5002914"/>
            <a:ext cx="496801" cy="495214"/>
          </a:xfrm>
          <a:prstGeom prst="ellipse">
            <a:avLst/>
          </a:prstGeom>
          <a:solidFill>
            <a:srgbClr val="C8C9C7"/>
          </a:solidFill>
          <a:ln>
            <a:noFill/>
          </a:ln>
          <a:extLst/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4" name="Freeform 6"/>
          <p:cNvSpPr/>
          <p:nvPr>
            <p:custDataLst>
              <p:tags r:id="rId15"/>
            </p:custDataLst>
          </p:nvPr>
        </p:nvSpPr>
        <p:spPr>
          <a:xfrm>
            <a:off x="1556453" y="5279240"/>
            <a:ext cx="63489" cy="92059"/>
          </a:xfrm>
          <a:custGeom>
            <a:avLst/>
            <a:gdLst>
              <a:gd name="T0" fmla="*/ 46 w 46"/>
              <a:gd name="T1" fmla="*/ 62 h 68"/>
              <a:gd name="T2" fmla="*/ 40 w 46"/>
              <a:gd name="T3" fmla="*/ 68 h 68"/>
              <a:gd name="T4" fmla="*/ 6 w 46"/>
              <a:gd name="T5" fmla="*/ 68 h 68"/>
              <a:gd name="T6" fmla="*/ 0 w 46"/>
              <a:gd name="T7" fmla="*/ 62 h 68"/>
              <a:gd name="T8" fmla="*/ 0 w 46"/>
              <a:gd name="T9" fmla="*/ 5 h 68"/>
              <a:gd name="T10" fmla="*/ 6 w 46"/>
              <a:gd name="T11" fmla="*/ 0 h 68"/>
              <a:gd name="T12" fmla="*/ 40 w 46"/>
              <a:gd name="T13" fmla="*/ 0 h 68"/>
              <a:gd name="T14" fmla="*/ 46 w 46"/>
              <a:gd name="T15" fmla="*/ 5 h 68"/>
              <a:gd name="T16" fmla="*/ 46 w 46"/>
              <a:gd name="T17" fmla="*/ 6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" h="68">
                <a:moveTo>
                  <a:pt x="46" y="62"/>
                </a:moveTo>
                <a:cubicBezTo>
                  <a:pt x="46" y="65"/>
                  <a:pt x="44" y="68"/>
                  <a:pt x="40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3" y="68"/>
                  <a:pt x="0" y="65"/>
                  <a:pt x="0" y="62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3" y="0"/>
                  <a:pt x="6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6" y="2"/>
                  <a:pt x="46" y="5"/>
                </a:cubicBezTo>
                <a:cubicBezTo>
                  <a:pt x="46" y="62"/>
                  <a:pt x="46" y="62"/>
                  <a:pt x="46" y="62"/>
                </a:cubicBezTo>
              </a:path>
            </a:pathLst>
          </a:custGeom>
          <a:solidFill>
            <a:srgbClr val="2C2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5" name="Freeform 7"/>
          <p:cNvSpPr/>
          <p:nvPr>
            <p:custDataLst>
              <p:tags r:id="rId16"/>
            </p:custDataLst>
          </p:nvPr>
        </p:nvSpPr>
        <p:spPr>
          <a:xfrm>
            <a:off x="1589144" y="5142590"/>
            <a:ext cx="185705" cy="185705"/>
          </a:xfrm>
          <a:custGeom>
            <a:avLst/>
            <a:gdLst>
              <a:gd name="T0" fmla="*/ 137 w 137"/>
              <a:gd name="T1" fmla="*/ 131 h 137"/>
              <a:gd name="T2" fmla="*/ 131 w 137"/>
              <a:gd name="T3" fmla="*/ 137 h 137"/>
              <a:gd name="T4" fmla="*/ 6 w 137"/>
              <a:gd name="T5" fmla="*/ 137 h 137"/>
              <a:gd name="T6" fmla="*/ 0 w 137"/>
              <a:gd name="T7" fmla="*/ 131 h 137"/>
              <a:gd name="T8" fmla="*/ 0 w 137"/>
              <a:gd name="T9" fmla="*/ 6 h 137"/>
              <a:gd name="T10" fmla="*/ 6 w 137"/>
              <a:gd name="T11" fmla="*/ 0 h 137"/>
              <a:gd name="T12" fmla="*/ 131 w 137"/>
              <a:gd name="T13" fmla="*/ 0 h 137"/>
              <a:gd name="T14" fmla="*/ 137 w 137"/>
              <a:gd name="T15" fmla="*/ 6 h 137"/>
              <a:gd name="T16" fmla="*/ 137 w 137"/>
              <a:gd name="T17" fmla="*/ 131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37">
                <a:moveTo>
                  <a:pt x="137" y="131"/>
                </a:moveTo>
                <a:cubicBezTo>
                  <a:pt x="137" y="134"/>
                  <a:pt x="134" y="137"/>
                  <a:pt x="131" y="137"/>
                </a:cubicBezTo>
                <a:cubicBezTo>
                  <a:pt x="6" y="137"/>
                  <a:pt x="6" y="137"/>
                  <a:pt x="6" y="137"/>
                </a:cubicBezTo>
                <a:cubicBezTo>
                  <a:pt x="2" y="137"/>
                  <a:pt x="0" y="134"/>
                  <a:pt x="0" y="131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6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4" y="0"/>
                  <a:pt x="137" y="3"/>
                  <a:pt x="137" y="6"/>
                </a:cubicBezTo>
                <a:cubicBezTo>
                  <a:pt x="137" y="131"/>
                  <a:pt x="137" y="131"/>
                  <a:pt x="137" y="131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6" name="Freeform 8"/>
          <p:cNvSpPr/>
          <p:nvPr>
            <p:custDataLst>
              <p:tags r:id="rId17"/>
            </p:custDataLst>
          </p:nvPr>
        </p:nvSpPr>
        <p:spPr>
          <a:xfrm>
            <a:off x="1557400" y="5204491"/>
            <a:ext cx="123804" cy="215863"/>
          </a:xfrm>
          <a:custGeom>
            <a:avLst/>
            <a:gdLst>
              <a:gd name="T0" fmla="*/ 0 w 78"/>
              <a:gd name="T1" fmla="*/ 20 h 136"/>
              <a:gd name="T2" fmla="*/ 24 w 78"/>
              <a:gd name="T3" fmla="*/ 136 h 136"/>
              <a:gd name="T4" fmla="*/ 78 w 78"/>
              <a:gd name="T5" fmla="*/ 136 h 136"/>
              <a:gd name="T6" fmla="*/ 78 w 78"/>
              <a:gd name="T7" fmla="*/ 0 h 136"/>
              <a:gd name="T8" fmla="*/ 0 w 78"/>
              <a:gd name="T9" fmla="*/ 2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36">
                <a:moveTo>
                  <a:pt x="0" y="20"/>
                </a:moveTo>
                <a:lnTo>
                  <a:pt x="24" y="136"/>
                </a:lnTo>
                <a:lnTo>
                  <a:pt x="78" y="136"/>
                </a:lnTo>
                <a:lnTo>
                  <a:pt x="78" y="0"/>
                </a:lnTo>
                <a:lnTo>
                  <a:pt x="0" y="20"/>
                </a:lnTo>
                <a:close/>
              </a:path>
            </a:pathLst>
          </a:custGeom>
          <a:solidFill>
            <a:srgbClr val="79C0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7" name="Freeform 9"/>
          <p:cNvSpPr/>
          <p:nvPr>
            <p:custDataLst>
              <p:tags r:id="rId18"/>
            </p:custDataLst>
          </p:nvPr>
        </p:nvSpPr>
        <p:spPr>
          <a:xfrm>
            <a:off x="1557400" y="5204491"/>
            <a:ext cx="123804" cy="215863"/>
          </a:xfrm>
          <a:custGeom>
            <a:avLst/>
            <a:gdLst>
              <a:gd name="T0" fmla="*/ 0 w 78"/>
              <a:gd name="T1" fmla="*/ 20 h 136"/>
              <a:gd name="T2" fmla="*/ 24 w 78"/>
              <a:gd name="T3" fmla="*/ 136 h 136"/>
              <a:gd name="T4" fmla="*/ 78 w 78"/>
              <a:gd name="T5" fmla="*/ 136 h 136"/>
              <a:gd name="T6" fmla="*/ 78 w 78"/>
              <a:gd name="T7" fmla="*/ 0 h 136"/>
              <a:gd name="T8" fmla="*/ 0 w 78"/>
              <a:gd name="T9" fmla="*/ 2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36">
                <a:moveTo>
                  <a:pt x="0" y="20"/>
                </a:moveTo>
                <a:lnTo>
                  <a:pt x="24" y="136"/>
                </a:lnTo>
                <a:lnTo>
                  <a:pt x="78" y="136"/>
                </a:lnTo>
                <a:lnTo>
                  <a:pt x="78" y="0"/>
                </a:lnTo>
                <a:lnTo>
                  <a:pt x="0" y="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8" name="Freeform 10"/>
          <p:cNvSpPr/>
          <p:nvPr>
            <p:custDataLst>
              <p:tags r:id="rId19"/>
            </p:custDataLst>
          </p:nvPr>
        </p:nvSpPr>
        <p:spPr>
          <a:xfrm>
            <a:off x="1681203" y="5204491"/>
            <a:ext cx="123804" cy="215863"/>
          </a:xfrm>
          <a:custGeom>
            <a:avLst/>
            <a:gdLst>
              <a:gd name="T0" fmla="*/ 78 w 78"/>
              <a:gd name="T1" fmla="*/ 20 h 136"/>
              <a:gd name="T2" fmla="*/ 0 w 78"/>
              <a:gd name="T3" fmla="*/ 0 h 136"/>
              <a:gd name="T4" fmla="*/ 0 w 78"/>
              <a:gd name="T5" fmla="*/ 136 h 136"/>
              <a:gd name="T6" fmla="*/ 54 w 78"/>
              <a:gd name="T7" fmla="*/ 136 h 136"/>
              <a:gd name="T8" fmla="*/ 78 w 78"/>
              <a:gd name="T9" fmla="*/ 2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36">
                <a:moveTo>
                  <a:pt x="78" y="20"/>
                </a:moveTo>
                <a:lnTo>
                  <a:pt x="0" y="0"/>
                </a:lnTo>
                <a:lnTo>
                  <a:pt x="0" y="136"/>
                </a:lnTo>
                <a:lnTo>
                  <a:pt x="54" y="136"/>
                </a:lnTo>
                <a:lnTo>
                  <a:pt x="78" y="20"/>
                </a:lnTo>
                <a:close/>
              </a:path>
            </a:pathLst>
          </a:custGeom>
          <a:solidFill>
            <a:srgbClr val="609F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19" name="Freeform 11"/>
          <p:cNvSpPr/>
          <p:nvPr>
            <p:custDataLst>
              <p:tags r:id="rId20"/>
            </p:custDataLst>
          </p:nvPr>
        </p:nvSpPr>
        <p:spPr>
          <a:xfrm>
            <a:off x="1681203" y="5204491"/>
            <a:ext cx="123804" cy="215863"/>
          </a:xfrm>
          <a:custGeom>
            <a:avLst/>
            <a:gdLst>
              <a:gd name="T0" fmla="*/ 78 w 78"/>
              <a:gd name="T1" fmla="*/ 20 h 136"/>
              <a:gd name="T2" fmla="*/ 0 w 78"/>
              <a:gd name="T3" fmla="*/ 0 h 136"/>
              <a:gd name="T4" fmla="*/ 0 w 78"/>
              <a:gd name="T5" fmla="*/ 136 h 136"/>
              <a:gd name="T6" fmla="*/ 54 w 78"/>
              <a:gd name="T7" fmla="*/ 136 h 136"/>
              <a:gd name="T8" fmla="*/ 78 w 78"/>
              <a:gd name="T9" fmla="*/ 2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" h="136">
                <a:moveTo>
                  <a:pt x="78" y="20"/>
                </a:moveTo>
                <a:lnTo>
                  <a:pt x="0" y="0"/>
                </a:lnTo>
                <a:lnTo>
                  <a:pt x="0" y="136"/>
                </a:lnTo>
                <a:lnTo>
                  <a:pt x="54" y="136"/>
                </a:lnTo>
                <a:lnTo>
                  <a:pt x="78" y="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0" name="Rectangle 14"/>
          <p:cNvSpPr>
            <a:spLocks noChangeArrowheads="1"/>
          </p:cNvSpPr>
          <p:nvPr>
            <p:custDataLst>
              <p:tags r:id="rId21"/>
            </p:custDataLst>
          </p:nvPr>
        </p:nvSpPr>
        <p:spPr>
          <a:xfrm>
            <a:off x="1556453" y="5301461"/>
            <a:ext cx="63489" cy="15872"/>
          </a:xfrm>
          <a:prstGeom prst="rect">
            <a:avLst/>
          </a:prstGeom>
          <a:solidFill>
            <a:srgbClr val="E26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1" name="Rectangle 15"/>
          <p:cNvSpPr>
            <a:spLocks noChangeArrowheads="1"/>
          </p:cNvSpPr>
          <p:nvPr>
            <p:custDataLst>
              <p:tags r:id="rId22"/>
            </p:custDataLst>
          </p:nvPr>
        </p:nvSpPr>
        <p:spPr>
          <a:xfrm>
            <a:off x="1556453" y="5301461"/>
            <a:ext cx="63489" cy="1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2" name="Freeform 16"/>
          <p:cNvSpPr/>
          <p:nvPr>
            <p:custDataLst>
              <p:tags r:id="rId23"/>
            </p:custDataLst>
          </p:nvPr>
        </p:nvSpPr>
        <p:spPr>
          <a:xfrm>
            <a:off x="1451972" y="5715421"/>
            <a:ext cx="0" cy="1587"/>
          </a:xfrm>
          <a:custGeom>
            <a:avLst/>
            <a:gdLst>
              <a:gd name="T0" fmla="*/ 1 h 1"/>
              <a:gd name="T1" fmla="*/ 1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65B2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3" name="Freeform 17"/>
          <p:cNvSpPr/>
          <p:nvPr>
            <p:custDataLst>
              <p:tags r:id="rId24"/>
            </p:custDataLst>
          </p:nvPr>
        </p:nvSpPr>
        <p:spPr>
          <a:xfrm>
            <a:off x="1451972" y="5715421"/>
            <a:ext cx="0" cy="1587"/>
          </a:xfrm>
          <a:custGeom>
            <a:avLst/>
            <a:gdLst>
              <a:gd name="T0" fmla="*/ 1 h 1"/>
              <a:gd name="T1" fmla="*/ 1 h 1"/>
              <a:gd name="T2" fmla="*/ 0 h 1"/>
              <a:gd name="T3" fmla="*/ 1 h 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4" name="Freeform 18"/>
          <p:cNvSpPr/>
          <p:nvPr>
            <p:custDataLst>
              <p:tags r:id="rId25"/>
            </p:custDataLst>
          </p:nvPr>
        </p:nvSpPr>
        <p:spPr>
          <a:xfrm>
            <a:off x="1595493" y="5144177"/>
            <a:ext cx="330143" cy="353951"/>
          </a:xfrm>
          <a:custGeom>
            <a:avLst/>
            <a:gdLst>
              <a:gd name="T0" fmla="*/ 63 w 242"/>
              <a:gd name="T1" fmla="*/ 260 h 260"/>
              <a:gd name="T2" fmla="*/ 63 w 242"/>
              <a:gd name="T3" fmla="*/ 260 h 260"/>
              <a:gd name="T4" fmla="*/ 57 w 242"/>
              <a:gd name="T5" fmla="*/ 260 h 260"/>
              <a:gd name="T6" fmla="*/ 0 w 242"/>
              <a:gd name="T7" fmla="*/ 203 h 260"/>
              <a:gd name="T8" fmla="*/ 63 w 242"/>
              <a:gd name="T9" fmla="*/ 203 h 260"/>
              <a:gd name="T10" fmla="*/ 80 w 242"/>
              <a:gd name="T11" fmla="*/ 203 h 260"/>
              <a:gd name="T12" fmla="*/ 126 w 242"/>
              <a:gd name="T13" fmla="*/ 203 h 260"/>
              <a:gd name="T14" fmla="*/ 154 w 242"/>
              <a:gd name="T15" fmla="*/ 67 h 260"/>
              <a:gd name="T16" fmla="*/ 132 w 242"/>
              <a:gd name="T17" fmla="*/ 61 h 260"/>
              <a:gd name="T18" fmla="*/ 132 w 242"/>
              <a:gd name="T19" fmla="*/ 4 h 260"/>
              <a:gd name="T20" fmla="*/ 131 w 242"/>
              <a:gd name="T21" fmla="*/ 0 h 260"/>
              <a:gd name="T22" fmla="*/ 167 w 242"/>
              <a:gd name="T23" fmla="*/ 37 h 260"/>
              <a:gd name="T24" fmla="*/ 242 w 242"/>
              <a:gd name="T25" fmla="*/ 112 h 260"/>
              <a:gd name="T26" fmla="*/ 196 w 242"/>
              <a:gd name="T27" fmla="*/ 203 h 260"/>
              <a:gd name="T28" fmla="*/ 80 w 242"/>
              <a:gd name="T29" fmla="*/ 260 h 260"/>
              <a:gd name="T30" fmla="*/ 64 w 242"/>
              <a:gd name="T31" fmla="*/ 260 h 260"/>
              <a:gd name="T32" fmla="*/ 64 w 242"/>
              <a:gd name="T33" fmla="*/ 260 h 260"/>
              <a:gd name="T34" fmla="*/ 64 w 242"/>
              <a:gd name="T35" fmla="*/ 260 h 260"/>
              <a:gd name="T36" fmla="*/ 64 w 242"/>
              <a:gd name="T37" fmla="*/ 260 h 260"/>
              <a:gd name="T38" fmla="*/ 64 w 242"/>
              <a:gd name="T39" fmla="*/ 260 h 260"/>
              <a:gd name="T40" fmla="*/ 64 w 242"/>
              <a:gd name="T41" fmla="*/ 260 h 260"/>
              <a:gd name="T42" fmla="*/ 64 w 242"/>
              <a:gd name="T43" fmla="*/ 260 h 260"/>
              <a:gd name="T44" fmla="*/ 63 w 242"/>
              <a:gd name="T45" fmla="*/ 260 h 260"/>
              <a:gd name="T46" fmla="*/ 63 w 242"/>
              <a:gd name="T47" fmla="*/ 260 h 260"/>
              <a:gd name="T48" fmla="*/ 63 w 242"/>
              <a:gd name="T49" fmla="*/ 26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1" h="260">
                <a:moveTo>
                  <a:pt x="63" y="260"/>
                </a:moveTo>
                <a:cubicBezTo>
                  <a:pt x="63" y="260"/>
                  <a:pt x="63" y="260"/>
                  <a:pt x="63" y="260"/>
                </a:cubicBezTo>
                <a:cubicBezTo>
                  <a:pt x="61" y="260"/>
                  <a:pt x="59" y="260"/>
                  <a:pt x="57" y="260"/>
                </a:cubicBezTo>
                <a:cubicBezTo>
                  <a:pt x="0" y="203"/>
                  <a:pt x="0" y="203"/>
                  <a:pt x="0" y="203"/>
                </a:cubicBezTo>
                <a:cubicBezTo>
                  <a:pt x="63" y="203"/>
                  <a:pt x="63" y="203"/>
                  <a:pt x="63" y="203"/>
                </a:cubicBezTo>
                <a:cubicBezTo>
                  <a:pt x="80" y="203"/>
                  <a:pt x="80" y="203"/>
                  <a:pt x="80" y="203"/>
                </a:cubicBezTo>
                <a:cubicBezTo>
                  <a:pt x="126" y="203"/>
                  <a:pt x="126" y="203"/>
                  <a:pt x="126" y="203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32" y="61"/>
                  <a:pt x="132" y="61"/>
                  <a:pt x="132" y="61"/>
                </a:cubicBezTo>
                <a:cubicBezTo>
                  <a:pt x="132" y="4"/>
                  <a:pt x="132" y="4"/>
                  <a:pt x="132" y="4"/>
                </a:cubicBezTo>
                <a:cubicBezTo>
                  <a:pt x="132" y="3"/>
                  <a:pt x="131" y="1"/>
                  <a:pt x="131" y="0"/>
                </a:cubicBezTo>
                <a:cubicBezTo>
                  <a:pt x="167" y="37"/>
                  <a:pt x="167" y="37"/>
                  <a:pt x="167" y="37"/>
                </a:cubicBezTo>
                <a:cubicBezTo>
                  <a:pt x="242" y="112"/>
                  <a:pt x="242" y="112"/>
                  <a:pt x="242" y="112"/>
                </a:cubicBezTo>
                <a:cubicBezTo>
                  <a:pt x="236" y="147"/>
                  <a:pt x="219" y="179"/>
                  <a:pt x="196" y="203"/>
                </a:cubicBezTo>
                <a:cubicBezTo>
                  <a:pt x="166" y="235"/>
                  <a:pt x="126" y="255"/>
                  <a:pt x="80" y="260"/>
                </a:cubicBezTo>
                <a:cubicBezTo>
                  <a:pt x="75" y="260"/>
                  <a:pt x="70" y="260"/>
                  <a:pt x="64" y="260"/>
                </a:cubicBezTo>
                <a:cubicBezTo>
                  <a:pt x="64" y="260"/>
                  <a:pt x="64" y="260"/>
                  <a:pt x="64" y="260"/>
                </a:cubicBezTo>
                <a:cubicBezTo>
                  <a:pt x="64" y="260"/>
                  <a:pt x="64" y="260"/>
                  <a:pt x="64" y="260"/>
                </a:cubicBezTo>
                <a:cubicBezTo>
                  <a:pt x="64" y="260"/>
                  <a:pt x="64" y="260"/>
                  <a:pt x="64" y="260"/>
                </a:cubicBezTo>
                <a:cubicBezTo>
                  <a:pt x="64" y="260"/>
                  <a:pt x="64" y="260"/>
                  <a:pt x="64" y="260"/>
                </a:cubicBezTo>
                <a:cubicBezTo>
                  <a:pt x="64" y="260"/>
                  <a:pt x="64" y="260"/>
                  <a:pt x="64" y="260"/>
                </a:cubicBezTo>
                <a:cubicBezTo>
                  <a:pt x="64" y="260"/>
                  <a:pt x="64" y="260"/>
                  <a:pt x="64" y="260"/>
                </a:cubicBezTo>
                <a:cubicBezTo>
                  <a:pt x="64" y="260"/>
                  <a:pt x="64" y="260"/>
                  <a:pt x="63" y="260"/>
                </a:cubicBezTo>
                <a:cubicBezTo>
                  <a:pt x="63" y="260"/>
                  <a:pt x="63" y="260"/>
                  <a:pt x="63" y="260"/>
                </a:cubicBezTo>
                <a:cubicBezTo>
                  <a:pt x="63" y="260"/>
                  <a:pt x="63" y="260"/>
                  <a:pt x="63" y="260"/>
                </a:cubicBezTo>
              </a:path>
            </a:pathLst>
          </a:custGeom>
          <a:solidFill>
            <a:srgbClr val="1A3E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5" name="Freeform 19"/>
          <p:cNvSpPr/>
          <p:nvPr>
            <p:custDataLst>
              <p:tags r:id="rId26"/>
            </p:custDataLst>
          </p:nvPr>
        </p:nvSpPr>
        <p:spPr>
          <a:xfrm>
            <a:off x="1773262" y="5144178"/>
            <a:ext cx="1587" cy="84122"/>
          </a:xfrm>
          <a:custGeom>
            <a:avLst/>
            <a:gdLst>
              <a:gd name="T0" fmla="*/ 2 w 2"/>
              <a:gd name="T1" fmla="*/ 61 h 61"/>
              <a:gd name="T2" fmla="*/ 2 w 2"/>
              <a:gd name="T3" fmla="*/ 61 h 61"/>
              <a:gd name="T4" fmla="*/ 2 w 2"/>
              <a:gd name="T5" fmla="*/ 4 h 61"/>
              <a:gd name="T6" fmla="*/ 0 w 2"/>
              <a:gd name="T7" fmla="*/ 0 h 61"/>
              <a:gd name="T8" fmla="*/ 1 w 2"/>
              <a:gd name="T9" fmla="*/ 0 h 61"/>
              <a:gd name="T10" fmla="*/ 2 w 2"/>
              <a:gd name="T11" fmla="*/ 4 h 61"/>
              <a:gd name="T12" fmla="*/ 2 w 2"/>
              <a:gd name="T13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61">
                <a:moveTo>
                  <a:pt x="2" y="61"/>
                </a:moveTo>
                <a:cubicBezTo>
                  <a:pt x="2" y="61"/>
                  <a:pt x="2" y="61"/>
                  <a:pt x="2" y="61"/>
                </a:cubicBezTo>
                <a:cubicBezTo>
                  <a:pt x="2" y="4"/>
                  <a:pt x="2" y="4"/>
                  <a:pt x="2" y="4"/>
                </a:cubicBezTo>
                <a:cubicBezTo>
                  <a:pt x="2" y="2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2" y="3"/>
                  <a:pt x="2" y="4"/>
                </a:cubicBezTo>
                <a:cubicBezTo>
                  <a:pt x="2" y="61"/>
                  <a:pt x="2" y="61"/>
                  <a:pt x="2" y="61"/>
                </a:cubicBezTo>
              </a:path>
            </a:pathLst>
          </a:custGeom>
          <a:solidFill>
            <a:srgbClr val="C5E4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6" name="Freeform 20"/>
          <p:cNvSpPr/>
          <p:nvPr>
            <p:custDataLst>
              <p:tags r:id="rId27"/>
            </p:custDataLst>
          </p:nvPr>
        </p:nvSpPr>
        <p:spPr>
          <a:xfrm>
            <a:off x="1766913" y="5228300"/>
            <a:ext cx="38093" cy="192054"/>
          </a:xfrm>
          <a:custGeom>
            <a:avLst/>
            <a:gdLst>
              <a:gd name="T0" fmla="*/ 0 w 24"/>
              <a:gd name="T1" fmla="*/ 121 h 121"/>
              <a:gd name="T2" fmla="*/ 24 w 24"/>
              <a:gd name="T3" fmla="*/ 5 h 121"/>
              <a:gd name="T4" fmla="*/ 13 w 24"/>
              <a:gd name="T5" fmla="*/ 1 h 121"/>
              <a:gd name="T6" fmla="*/ 5 w 24"/>
              <a:gd name="T7" fmla="*/ 0 h 121"/>
              <a:gd name="T8" fmla="*/ 5 w 24"/>
              <a:gd name="T9" fmla="*/ 0 h 121"/>
              <a:gd name="T10" fmla="*/ 5 w 24"/>
              <a:gd name="T11" fmla="*/ 0 h 121"/>
              <a:gd name="T12" fmla="*/ 24 w 24"/>
              <a:gd name="T13" fmla="*/ 5 h 121"/>
              <a:gd name="T14" fmla="*/ 0 w 24"/>
              <a:gd name="T1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120">
                <a:moveTo>
                  <a:pt x="0" y="121"/>
                </a:moveTo>
                <a:lnTo>
                  <a:pt x="24" y="5"/>
                </a:lnTo>
                <a:lnTo>
                  <a:pt x="13" y="1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24" y="5"/>
                </a:lnTo>
                <a:lnTo>
                  <a:pt x="0" y="121"/>
                </a:lnTo>
                <a:close/>
              </a:path>
            </a:pathLst>
          </a:custGeom>
          <a:solidFill>
            <a:srgbClr val="428B9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7" name="Freeform 21"/>
          <p:cNvSpPr/>
          <p:nvPr>
            <p:custDataLst>
              <p:tags r:id="rId28"/>
            </p:custDataLst>
          </p:nvPr>
        </p:nvSpPr>
        <p:spPr>
          <a:xfrm>
            <a:off x="1766913" y="5228300"/>
            <a:ext cx="38093" cy="192054"/>
          </a:xfrm>
          <a:custGeom>
            <a:avLst/>
            <a:gdLst>
              <a:gd name="T0" fmla="*/ 0 w 24"/>
              <a:gd name="T1" fmla="*/ 121 h 121"/>
              <a:gd name="T2" fmla="*/ 24 w 24"/>
              <a:gd name="T3" fmla="*/ 5 h 121"/>
              <a:gd name="T4" fmla="*/ 13 w 24"/>
              <a:gd name="T5" fmla="*/ 1 h 121"/>
              <a:gd name="T6" fmla="*/ 5 w 24"/>
              <a:gd name="T7" fmla="*/ 0 h 121"/>
              <a:gd name="T8" fmla="*/ 5 w 24"/>
              <a:gd name="T9" fmla="*/ 0 h 121"/>
              <a:gd name="T10" fmla="*/ 5 w 24"/>
              <a:gd name="T11" fmla="*/ 0 h 121"/>
              <a:gd name="T12" fmla="*/ 24 w 24"/>
              <a:gd name="T13" fmla="*/ 5 h 121"/>
              <a:gd name="T14" fmla="*/ 0 w 24"/>
              <a:gd name="T1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120">
                <a:moveTo>
                  <a:pt x="0" y="121"/>
                </a:moveTo>
                <a:lnTo>
                  <a:pt x="24" y="5"/>
                </a:lnTo>
                <a:lnTo>
                  <a:pt x="13" y="1"/>
                </a:lnTo>
                <a:lnTo>
                  <a:pt x="5" y="0"/>
                </a:lnTo>
                <a:lnTo>
                  <a:pt x="5" y="0"/>
                </a:lnTo>
                <a:lnTo>
                  <a:pt x="5" y="0"/>
                </a:lnTo>
                <a:lnTo>
                  <a:pt x="24" y="5"/>
                </a:lnTo>
                <a:lnTo>
                  <a:pt x="0" y="12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8" name="Freeform 22"/>
          <p:cNvSpPr/>
          <p:nvPr>
            <p:custDataLst>
              <p:tags r:id="rId29"/>
            </p:custDataLst>
          </p:nvPr>
        </p:nvSpPr>
        <p:spPr>
          <a:xfrm>
            <a:off x="1575775" y="571859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C5E4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29" name="Freeform 23"/>
          <p:cNvSpPr>
            <a:spLocks noEditPoints="1"/>
          </p:cNvSpPr>
          <p:nvPr>
            <p:custDataLst>
              <p:tags r:id="rId30"/>
            </p:custDataLst>
          </p:nvPr>
        </p:nvSpPr>
        <p:spPr>
          <a:xfrm>
            <a:off x="1612007" y="5274478"/>
            <a:ext cx="66663" cy="66663"/>
          </a:xfrm>
          <a:custGeom>
            <a:avLst/>
            <a:gdLst>
              <a:gd name="T0" fmla="*/ 49 w 49"/>
              <a:gd name="T1" fmla="*/ 49 h 49"/>
              <a:gd name="T2" fmla="*/ 46 w 49"/>
              <a:gd name="T3" fmla="*/ 48 h 49"/>
              <a:gd name="T4" fmla="*/ 6 w 49"/>
              <a:gd name="T5" fmla="*/ 48 h 49"/>
              <a:gd name="T6" fmla="*/ 6 w 49"/>
              <a:gd name="T7" fmla="*/ 31 h 49"/>
              <a:gd name="T8" fmla="*/ 6 w 49"/>
              <a:gd name="T9" fmla="*/ 19 h 49"/>
              <a:gd name="T10" fmla="*/ 6 w 49"/>
              <a:gd name="T11" fmla="*/ 8 h 49"/>
              <a:gd name="T12" fmla="*/ 5 w 49"/>
              <a:gd name="T13" fmla="*/ 5 h 49"/>
              <a:gd name="T14" fmla="*/ 8 w 49"/>
              <a:gd name="T15" fmla="*/ 8 h 49"/>
              <a:gd name="T16" fmla="*/ 49 w 49"/>
              <a:gd name="T17" fmla="*/ 49 h 49"/>
              <a:gd name="T18" fmla="*/ 4 w 49"/>
              <a:gd name="T19" fmla="*/ 4 h 49"/>
              <a:gd name="T20" fmla="*/ 1 w 49"/>
              <a:gd name="T21" fmla="*/ 3 h 49"/>
              <a:gd name="T22" fmla="*/ 1 w 49"/>
              <a:gd name="T23" fmla="*/ 3 h 49"/>
              <a:gd name="T24" fmla="*/ 0 w 49"/>
              <a:gd name="T25" fmla="*/ 3 h 49"/>
              <a:gd name="T26" fmla="*/ 0 w 49"/>
              <a:gd name="T27" fmla="*/ 3 h 49"/>
              <a:gd name="T28" fmla="*/ 0 w 49"/>
              <a:gd name="T29" fmla="*/ 3 h 49"/>
              <a:gd name="T30" fmla="*/ 0 w 49"/>
              <a:gd name="T31" fmla="*/ 3 h 49"/>
              <a:gd name="T32" fmla="*/ 0 w 49"/>
              <a:gd name="T33" fmla="*/ 3 h 49"/>
              <a:gd name="T34" fmla="*/ 0 w 49"/>
              <a:gd name="T35" fmla="*/ 3 h 49"/>
              <a:gd name="T36" fmla="*/ 0 w 49"/>
              <a:gd name="T37" fmla="*/ 3 h 49"/>
              <a:gd name="T38" fmla="*/ 0 w 49"/>
              <a:gd name="T39" fmla="*/ 3 h 49"/>
              <a:gd name="T40" fmla="*/ 0 w 49"/>
              <a:gd name="T41" fmla="*/ 0 h 49"/>
              <a:gd name="T42" fmla="*/ 4 w 49"/>
              <a:gd name="T43" fmla="*/ 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49">
                <a:moveTo>
                  <a:pt x="49" y="49"/>
                </a:moveTo>
                <a:cubicBezTo>
                  <a:pt x="48" y="49"/>
                  <a:pt x="47" y="48"/>
                  <a:pt x="46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8"/>
                  <a:pt x="6" y="8"/>
                  <a:pt x="6" y="8"/>
                </a:cubicBezTo>
                <a:cubicBezTo>
                  <a:pt x="6" y="7"/>
                  <a:pt x="6" y="6"/>
                  <a:pt x="5" y="5"/>
                </a:cubicBezTo>
                <a:cubicBezTo>
                  <a:pt x="8" y="8"/>
                  <a:pt x="8" y="8"/>
                  <a:pt x="8" y="8"/>
                </a:cubicBezTo>
                <a:cubicBezTo>
                  <a:pt x="49" y="49"/>
                  <a:pt x="49" y="49"/>
                  <a:pt x="49" y="49"/>
                </a:cubicBezTo>
                <a:moveTo>
                  <a:pt x="4" y="4"/>
                </a:moveTo>
                <a:cubicBezTo>
                  <a:pt x="3" y="3"/>
                  <a:pt x="2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4" y="4"/>
                  <a:pt x="4" y="4"/>
                </a:cubicBezTo>
              </a:path>
            </a:pathLst>
          </a:custGeom>
          <a:solidFill>
            <a:srgbClr val="1A3E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0" name="Freeform 24"/>
          <p:cNvSpPr>
            <a:spLocks noEditPoints="1"/>
          </p:cNvSpPr>
          <p:nvPr>
            <p:custDataLst>
              <p:tags r:id="rId31"/>
            </p:custDataLst>
          </p:nvPr>
        </p:nvSpPr>
        <p:spPr>
          <a:xfrm>
            <a:off x="1612006" y="5279239"/>
            <a:ext cx="7936" cy="61901"/>
          </a:xfrm>
          <a:custGeom>
            <a:avLst/>
            <a:gdLst>
              <a:gd name="T0" fmla="*/ 6 w 6"/>
              <a:gd name="T1" fmla="*/ 45 h 45"/>
              <a:gd name="T2" fmla="*/ 6 w 6"/>
              <a:gd name="T3" fmla="*/ 45 h 45"/>
              <a:gd name="T4" fmla="*/ 6 w 6"/>
              <a:gd name="T5" fmla="*/ 28 h 45"/>
              <a:gd name="T6" fmla="*/ 6 w 6"/>
              <a:gd name="T7" fmla="*/ 28 h 45"/>
              <a:gd name="T8" fmla="*/ 6 w 6"/>
              <a:gd name="T9" fmla="*/ 45 h 45"/>
              <a:gd name="T10" fmla="*/ 6 w 6"/>
              <a:gd name="T11" fmla="*/ 16 h 45"/>
              <a:gd name="T12" fmla="*/ 6 w 6"/>
              <a:gd name="T13" fmla="*/ 16 h 45"/>
              <a:gd name="T14" fmla="*/ 6 w 6"/>
              <a:gd name="T15" fmla="*/ 5 h 45"/>
              <a:gd name="T16" fmla="*/ 4 w 6"/>
              <a:gd name="T17" fmla="*/ 1 h 45"/>
              <a:gd name="T18" fmla="*/ 1 w 6"/>
              <a:gd name="T19" fmla="*/ 0 h 45"/>
              <a:gd name="T20" fmla="*/ 4 w 6"/>
              <a:gd name="T21" fmla="*/ 1 h 45"/>
              <a:gd name="T22" fmla="*/ 4 w 6"/>
              <a:gd name="T23" fmla="*/ 1 h 45"/>
              <a:gd name="T24" fmla="*/ 5 w 6"/>
              <a:gd name="T25" fmla="*/ 2 h 45"/>
              <a:gd name="T26" fmla="*/ 6 w 6"/>
              <a:gd name="T27" fmla="*/ 5 h 45"/>
              <a:gd name="T28" fmla="*/ 6 w 6"/>
              <a:gd name="T29" fmla="*/ 16 h 45"/>
              <a:gd name="T30" fmla="*/ 1 w 6"/>
              <a:gd name="T31" fmla="*/ 0 h 45"/>
              <a:gd name="T32" fmla="*/ 0 w 6"/>
              <a:gd name="T33" fmla="*/ 0 h 45"/>
              <a:gd name="T34" fmla="*/ 1 w 6"/>
              <a:gd name="T35" fmla="*/ 0 h 45"/>
              <a:gd name="T36" fmla="*/ 0 w 6"/>
              <a:gd name="T37" fmla="*/ 0 h 45"/>
              <a:gd name="T38" fmla="*/ 0 w 6"/>
              <a:gd name="T39" fmla="*/ 0 h 45"/>
              <a:gd name="T40" fmla="*/ 0 w 6"/>
              <a:gd name="T41" fmla="*/ 0 h 45"/>
              <a:gd name="T42" fmla="*/ 0 w 6"/>
              <a:gd name="T43" fmla="*/ 0 h 45"/>
              <a:gd name="T44" fmla="*/ 0 w 6"/>
              <a:gd name="T45" fmla="*/ 0 h 45"/>
              <a:gd name="T46" fmla="*/ 0 w 6"/>
              <a:gd name="T47" fmla="*/ 0 h 45"/>
              <a:gd name="T48" fmla="*/ 0 w 6"/>
              <a:gd name="T49" fmla="*/ 0 h 45"/>
              <a:gd name="T50" fmla="*/ 0 w 6"/>
              <a:gd name="T51" fmla="*/ 0 h 45"/>
              <a:gd name="T52" fmla="*/ 0 w 6"/>
              <a:gd name="T53" fmla="*/ 0 h 45"/>
              <a:gd name="T54" fmla="*/ 0 w 6"/>
              <a:gd name="T55" fmla="*/ 0 h 45"/>
              <a:gd name="T56" fmla="*/ 0 w 6"/>
              <a:gd name="T57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" h="45">
                <a:moveTo>
                  <a:pt x="6" y="45"/>
                </a:moveTo>
                <a:cubicBezTo>
                  <a:pt x="6" y="45"/>
                  <a:pt x="6" y="45"/>
                  <a:pt x="6" y="45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45"/>
                  <a:pt x="6" y="45"/>
                  <a:pt x="6" y="45"/>
                </a:cubicBezTo>
                <a:moveTo>
                  <a:pt x="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5"/>
                  <a:pt x="6" y="5"/>
                  <a:pt x="6" y="5"/>
                </a:cubicBezTo>
                <a:cubicBezTo>
                  <a:pt x="6" y="3"/>
                  <a:pt x="5" y="2"/>
                  <a:pt x="4" y="1"/>
                </a:cubicBezTo>
                <a:cubicBezTo>
                  <a:pt x="3" y="0"/>
                  <a:pt x="2" y="0"/>
                  <a:pt x="1" y="0"/>
                </a:cubicBezTo>
                <a:cubicBezTo>
                  <a:pt x="2" y="0"/>
                  <a:pt x="3" y="0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2"/>
                  <a:pt x="5" y="2"/>
                  <a:pt x="5" y="2"/>
                </a:cubicBezTo>
                <a:cubicBezTo>
                  <a:pt x="6" y="3"/>
                  <a:pt x="6" y="4"/>
                  <a:pt x="6" y="5"/>
                </a:cubicBezTo>
                <a:cubicBezTo>
                  <a:pt x="6" y="16"/>
                  <a:pt x="6" y="16"/>
                  <a:pt x="6" y="16"/>
                </a:cubicBezTo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24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1" name="Freeform 25"/>
          <p:cNvSpPr/>
          <p:nvPr>
            <p:custDataLst>
              <p:tags r:id="rId32"/>
            </p:custDataLst>
          </p:nvPr>
        </p:nvSpPr>
        <p:spPr>
          <a:xfrm>
            <a:off x="1515461" y="5717008"/>
            <a:ext cx="60315" cy="1587"/>
          </a:xfrm>
          <a:custGeom>
            <a:avLst/>
            <a:gdLst>
              <a:gd name="T0" fmla="*/ 44 w 44"/>
              <a:gd name="T1" fmla="*/ 2 h 2"/>
              <a:gd name="T2" fmla="*/ 40 w 44"/>
              <a:gd name="T3" fmla="*/ 0 h 2"/>
              <a:gd name="T4" fmla="*/ 0 w 44"/>
              <a:gd name="T5" fmla="*/ 0 h 2"/>
              <a:gd name="T6" fmla="*/ 0 w 44"/>
              <a:gd name="T7" fmla="*/ 0 h 2"/>
              <a:gd name="T8" fmla="*/ 40 w 44"/>
              <a:gd name="T9" fmla="*/ 0 h 2"/>
              <a:gd name="T10" fmla="*/ 43 w 44"/>
              <a:gd name="T11" fmla="*/ 1 h 2"/>
              <a:gd name="T12" fmla="*/ 44 w 44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" h="2">
                <a:moveTo>
                  <a:pt x="44" y="2"/>
                </a:moveTo>
                <a:cubicBezTo>
                  <a:pt x="43" y="1"/>
                  <a:pt x="41" y="0"/>
                  <a:pt x="4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1" y="0"/>
                  <a:pt x="42" y="1"/>
                  <a:pt x="43" y="1"/>
                </a:cubicBezTo>
                <a:cubicBezTo>
                  <a:pt x="44" y="2"/>
                  <a:pt x="44" y="2"/>
                  <a:pt x="44" y="2"/>
                </a:cubicBezTo>
              </a:path>
            </a:pathLst>
          </a:custGeom>
          <a:solidFill>
            <a:srgbClr val="C5E4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2" name="Freeform 26"/>
          <p:cNvSpPr/>
          <p:nvPr>
            <p:custDataLst>
              <p:tags r:id="rId33"/>
            </p:custDataLst>
          </p:nvPr>
        </p:nvSpPr>
        <p:spPr>
          <a:xfrm>
            <a:off x="1642163" y="5298286"/>
            <a:ext cx="0" cy="14285"/>
          </a:xfrm>
          <a:custGeom>
            <a:avLst/>
            <a:gdLst>
              <a:gd name="T0" fmla="*/ 9 h 9"/>
              <a:gd name="T1" fmla="*/ 9 h 9"/>
              <a:gd name="T2" fmla="*/ 9 h 9"/>
              <a:gd name="T3" fmla="*/ 0 h 9"/>
              <a:gd name="T4" fmla="*/ 0 h 9"/>
              <a:gd name="T5" fmla="*/ 9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9">
                <a:moveTo>
                  <a:pt x="0" y="9"/>
                </a:moveTo>
                <a:lnTo>
                  <a:pt x="0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A95C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3" name="Freeform 27"/>
          <p:cNvSpPr/>
          <p:nvPr>
            <p:custDataLst>
              <p:tags r:id="rId34"/>
            </p:custDataLst>
          </p:nvPr>
        </p:nvSpPr>
        <p:spPr>
          <a:xfrm>
            <a:off x="1642163" y="5298286"/>
            <a:ext cx="0" cy="14285"/>
          </a:xfrm>
          <a:custGeom>
            <a:avLst/>
            <a:gdLst>
              <a:gd name="T0" fmla="*/ 9 h 9"/>
              <a:gd name="T1" fmla="*/ 9 h 9"/>
              <a:gd name="T2" fmla="*/ 9 h 9"/>
              <a:gd name="T3" fmla="*/ 0 h 9"/>
              <a:gd name="T4" fmla="*/ 0 h 9"/>
              <a:gd name="T5" fmla="*/ 9 h 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</a:cxnLst>
            <a:rect l="0" t="0" r="r" b="b"/>
            <a:pathLst>
              <a:path h="9">
                <a:moveTo>
                  <a:pt x="0" y="9"/>
                </a:moveTo>
                <a:lnTo>
                  <a:pt x="0" y="9"/>
                </a:lnTo>
                <a:lnTo>
                  <a:pt x="0" y="9"/>
                </a:lnTo>
                <a:lnTo>
                  <a:pt x="0" y="0"/>
                </a:lnTo>
                <a:lnTo>
                  <a:pt x="0" y="0"/>
                </a:lnTo>
                <a:lnTo>
                  <a:pt x="0" y="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4" name="AutoShape 54"/>
          <p:cNvSpPr>
            <a:spLocks noChangeAspect="1" noChangeArrowheads="1" noTextEdit="1"/>
          </p:cNvSpPr>
          <p:nvPr>
            <p:custDataLst>
              <p:tags r:id="rId35"/>
            </p:custDataLst>
          </p:nvPr>
        </p:nvSpPr>
        <p:spPr>
          <a:xfrm>
            <a:off x="1476756" y="5253694"/>
            <a:ext cx="496801" cy="50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5" name="Freeform 58"/>
          <p:cNvSpPr/>
          <p:nvPr>
            <p:custDataLst>
              <p:tags r:id="rId36"/>
            </p:custDataLst>
          </p:nvPr>
        </p:nvSpPr>
        <p:spPr>
          <a:xfrm>
            <a:off x="1489180" y="5739079"/>
            <a:ext cx="323794" cy="266654"/>
          </a:xfrm>
          <a:custGeom>
            <a:avLst/>
            <a:gdLst>
              <a:gd name="T0" fmla="*/ 0 w 265"/>
              <a:gd name="T1" fmla="*/ 153 h 219"/>
              <a:gd name="T2" fmla="*/ 152 w 265"/>
              <a:gd name="T3" fmla="*/ 0 h 219"/>
              <a:gd name="T4" fmla="*/ 265 w 265"/>
              <a:gd name="T5" fmla="*/ 113 h 219"/>
              <a:gd name="T6" fmla="*/ 265 w 265"/>
              <a:gd name="T7" fmla="*/ 141 h 219"/>
              <a:gd name="T8" fmla="*/ 188 w 265"/>
              <a:gd name="T9" fmla="*/ 219 h 219"/>
              <a:gd name="T10" fmla="*/ 66 w 265"/>
              <a:gd name="T11" fmla="*/ 219 h 219"/>
              <a:gd name="T12" fmla="*/ 0 w 265"/>
              <a:gd name="T13" fmla="*/ 153 h 219"/>
              <a:gd name="T14" fmla="*/ 0 w 265"/>
              <a:gd name="T15" fmla="*/ 15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5" h="219">
                <a:moveTo>
                  <a:pt x="0" y="153"/>
                </a:moveTo>
                <a:cubicBezTo>
                  <a:pt x="0" y="69"/>
                  <a:pt x="68" y="0"/>
                  <a:pt x="152" y="0"/>
                </a:cubicBezTo>
                <a:cubicBezTo>
                  <a:pt x="215" y="0"/>
                  <a:pt x="265" y="51"/>
                  <a:pt x="265" y="113"/>
                </a:cubicBezTo>
                <a:cubicBezTo>
                  <a:pt x="265" y="141"/>
                  <a:pt x="265" y="141"/>
                  <a:pt x="265" y="141"/>
                </a:cubicBezTo>
                <a:cubicBezTo>
                  <a:pt x="265" y="184"/>
                  <a:pt x="231" y="219"/>
                  <a:pt x="188" y="219"/>
                </a:cubicBezTo>
                <a:cubicBezTo>
                  <a:pt x="66" y="219"/>
                  <a:pt x="66" y="219"/>
                  <a:pt x="66" y="219"/>
                </a:cubicBezTo>
                <a:cubicBezTo>
                  <a:pt x="30" y="219"/>
                  <a:pt x="0" y="189"/>
                  <a:pt x="0" y="153"/>
                </a:cubicBezTo>
                <a:cubicBezTo>
                  <a:pt x="0" y="153"/>
                  <a:pt x="0" y="153"/>
                  <a:pt x="0" y="153"/>
                </a:cubicBezTo>
                <a:close/>
              </a:path>
            </a:pathLst>
          </a:custGeom>
          <a:solidFill>
            <a:srgbClr val="40A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6" name="Freeform 59"/>
          <p:cNvSpPr/>
          <p:nvPr>
            <p:custDataLst>
              <p:tags r:id="rId37"/>
            </p:custDataLst>
          </p:nvPr>
        </p:nvSpPr>
        <p:spPr>
          <a:xfrm>
            <a:off x="1651078" y="5739079"/>
            <a:ext cx="161897" cy="266654"/>
          </a:xfrm>
          <a:custGeom>
            <a:avLst/>
            <a:gdLst>
              <a:gd name="T0" fmla="*/ 19 w 132"/>
              <a:gd name="T1" fmla="*/ 0 h 219"/>
              <a:gd name="T2" fmla="*/ 0 w 132"/>
              <a:gd name="T3" fmla="*/ 2 h 219"/>
              <a:gd name="T4" fmla="*/ 0 w 132"/>
              <a:gd name="T5" fmla="*/ 2 h 219"/>
              <a:gd name="T6" fmla="*/ 0 w 132"/>
              <a:gd name="T7" fmla="*/ 218 h 219"/>
              <a:gd name="T8" fmla="*/ 55 w 132"/>
              <a:gd name="T9" fmla="*/ 218 h 219"/>
              <a:gd name="T10" fmla="*/ 132 w 132"/>
              <a:gd name="T11" fmla="*/ 141 h 219"/>
              <a:gd name="T12" fmla="*/ 132 w 132"/>
              <a:gd name="T13" fmla="*/ 113 h 219"/>
              <a:gd name="T14" fmla="*/ 19 w 132"/>
              <a:gd name="T15" fmla="*/ 0 h 219"/>
              <a:gd name="T16" fmla="*/ 19 w 132"/>
              <a:gd name="T17" fmla="*/ 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2" h="219">
                <a:moveTo>
                  <a:pt x="19" y="0"/>
                </a:moveTo>
                <a:cubicBezTo>
                  <a:pt x="13" y="0"/>
                  <a:pt x="6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18"/>
                  <a:pt x="0" y="218"/>
                  <a:pt x="0" y="218"/>
                </a:cubicBezTo>
                <a:cubicBezTo>
                  <a:pt x="55" y="218"/>
                  <a:pt x="55" y="218"/>
                  <a:pt x="55" y="218"/>
                </a:cubicBezTo>
                <a:cubicBezTo>
                  <a:pt x="98" y="219"/>
                  <a:pt x="132" y="184"/>
                  <a:pt x="132" y="141"/>
                </a:cubicBezTo>
                <a:cubicBezTo>
                  <a:pt x="132" y="113"/>
                  <a:pt x="132" y="113"/>
                  <a:pt x="132" y="113"/>
                </a:cubicBezTo>
                <a:cubicBezTo>
                  <a:pt x="132" y="51"/>
                  <a:pt x="82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lose/>
              </a:path>
            </a:pathLst>
          </a:custGeom>
          <a:solidFill>
            <a:srgbClr val="0081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7" name="Oval 60"/>
          <p:cNvSpPr>
            <a:spLocks noChangeArrowheads="1"/>
          </p:cNvSpPr>
          <p:nvPr>
            <p:custDataLst>
              <p:tags r:id="rId38"/>
            </p:custDataLst>
          </p:nvPr>
        </p:nvSpPr>
        <p:spPr>
          <a:xfrm>
            <a:off x="1695519" y="5950180"/>
            <a:ext cx="93646" cy="93647"/>
          </a:xfrm>
          <a:prstGeom prst="ellipse">
            <a:avLst/>
          </a:prstGeom>
          <a:solidFill>
            <a:srgbClr val="2741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8" name="Freeform 61"/>
          <p:cNvSpPr/>
          <p:nvPr>
            <p:custDataLst>
              <p:tags r:id="rId39"/>
            </p:custDataLst>
          </p:nvPr>
        </p:nvSpPr>
        <p:spPr>
          <a:xfrm>
            <a:off x="1708217" y="5964466"/>
            <a:ext cx="80948" cy="79361"/>
          </a:xfrm>
          <a:custGeom>
            <a:avLst/>
            <a:gdLst>
              <a:gd name="T0" fmla="*/ 55 w 66"/>
              <a:gd name="T1" fmla="*/ 0 h 65"/>
              <a:gd name="T2" fmla="*/ 0 w 66"/>
              <a:gd name="T3" fmla="*/ 54 h 65"/>
              <a:gd name="T4" fmla="*/ 0 w 66"/>
              <a:gd name="T5" fmla="*/ 54 h 65"/>
              <a:gd name="T6" fmla="*/ 28 w 66"/>
              <a:gd name="T7" fmla="*/ 65 h 65"/>
              <a:gd name="T8" fmla="*/ 66 w 66"/>
              <a:gd name="T9" fmla="*/ 27 h 65"/>
              <a:gd name="T10" fmla="*/ 55 w 66"/>
              <a:gd name="T11" fmla="*/ 0 h 65"/>
              <a:gd name="T12" fmla="*/ 55 w 66"/>
              <a:gd name="T1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" h="65">
                <a:moveTo>
                  <a:pt x="55" y="0"/>
                </a:moveTo>
                <a:cubicBezTo>
                  <a:pt x="0" y="54"/>
                  <a:pt x="0" y="54"/>
                  <a:pt x="0" y="54"/>
                </a:cubicBezTo>
                <a:cubicBezTo>
                  <a:pt x="0" y="54"/>
                  <a:pt x="0" y="54"/>
                  <a:pt x="0" y="54"/>
                </a:cubicBezTo>
                <a:cubicBezTo>
                  <a:pt x="7" y="61"/>
                  <a:pt x="17" y="65"/>
                  <a:pt x="28" y="65"/>
                </a:cubicBezTo>
                <a:cubicBezTo>
                  <a:pt x="49" y="65"/>
                  <a:pt x="66" y="48"/>
                  <a:pt x="66" y="27"/>
                </a:cubicBezTo>
                <a:cubicBezTo>
                  <a:pt x="66" y="16"/>
                  <a:pt x="62" y="6"/>
                  <a:pt x="55" y="0"/>
                </a:cubicBezTo>
                <a:cubicBezTo>
                  <a:pt x="55" y="0"/>
                  <a:pt x="55" y="0"/>
                  <a:pt x="55" y="0"/>
                </a:cubicBezTo>
                <a:close/>
              </a:path>
            </a:pathLst>
          </a:custGeom>
          <a:solidFill>
            <a:srgbClr val="262B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39" name="Oval 62"/>
          <p:cNvSpPr>
            <a:spLocks noChangeArrowheads="1"/>
          </p:cNvSpPr>
          <p:nvPr>
            <p:custDataLst>
              <p:tags r:id="rId40"/>
            </p:custDataLst>
          </p:nvPr>
        </p:nvSpPr>
        <p:spPr>
          <a:xfrm>
            <a:off x="1724089" y="5978750"/>
            <a:ext cx="36506" cy="3491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0" name="Freeform 63"/>
          <p:cNvSpPr/>
          <p:nvPr>
            <p:custDataLst>
              <p:tags r:id="rId41"/>
            </p:custDataLst>
          </p:nvPr>
        </p:nvSpPr>
        <p:spPr>
          <a:xfrm>
            <a:off x="1728851" y="5985099"/>
            <a:ext cx="31744" cy="28570"/>
          </a:xfrm>
          <a:custGeom>
            <a:avLst/>
            <a:gdLst>
              <a:gd name="T0" fmla="*/ 21 w 25"/>
              <a:gd name="T1" fmla="*/ 0 h 24"/>
              <a:gd name="T2" fmla="*/ 0 w 25"/>
              <a:gd name="T3" fmla="*/ 20 h 24"/>
              <a:gd name="T4" fmla="*/ 0 w 25"/>
              <a:gd name="T5" fmla="*/ 20 h 24"/>
              <a:gd name="T6" fmla="*/ 11 w 25"/>
              <a:gd name="T7" fmla="*/ 24 h 24"/>
              <a:gd name="T8" fmla="*/ 25 w 25"/>
              <a:gd name="T9" fmla="*/ 10 h 24"/>
              <a:gd name="T10" fmla="*/ 21 w 25"/>
              <a:gd name="T11" fmla="*/ 0 h 24"/>
              <a:gd name="T12" fmla="*/ 21 w 25"/>
              <a:gd name="T13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" h="24">
                <a:moveTo>
                  <a:pt x="21" y="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3"/>
                  <a:pt x="7" y="24"/>
                  <a:pt x="11" y="24"/>
                </a:cubicBezTo>
                <a:cubicBezTo>
                  <a:pt x="19" y="24"/>
                  <a:pt x="25" y="18"/>
                  <a:pt x="25" y="10"/>
                </a:cubicBezTo>
                <a:cubicBezTo>
                  <a:pt x="25" y="6"/>
                  <a:pt x="24" y="2"/>
                  <a:pt x="21" y="0"/>
                </a:cubicBezTo>
                <a:cubicBezTo>
                  <a:pt x="21" y="0"/>
                  <a:pt x="21" y="0"/>
                  <a:pt x="21" y="0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1" name="Freeform 64"/>
          <p:cNvSpPr/>
          <p:nvPr>
            <p:custDataLst>
              <p:tags r:id="rId42"/>
            </p:custDataLst>
          </p:nvPr>
        </p:nvSpPr>
        <p:spPr>
          <a:xfrm>
            <a:off x="1489180" y="5821615"/>
            <a:ext cx="323794" cy="101582"/>
          </a:xfrm>
          <a:custGeom>
            <a:avLst/>
            <a:gdLst>
              <a:gd name="T0" fmla="*/ 0 w 265"/>
              <a:gd name="T1" fmla="*/ 83 h 83"/>
              <a:gd name="T2" fmla="*/ 265 w 265"/>
              <a:gd name="T3" fmla="*/ 83 h 83"/>
              <a:gd name="T4" fmla="*/ 265 w 265"/>
              <a:gd name="T5" fmla="*/ 73 h 83"/>
              <a:gd name="T6" fmla="*/ 265 w 265"/>
              <a:gd name="T7" fmla="*/ 45 h 83"/>
              <a:gd name="T8" fmla="*/ 256 w 265"/>
              <a:gd name="T9" fmla="*/ 0 h 83"/>
              <a:gd name="T10" fmla="*/ 26 w 265"/>
              <a:gd name="T11" fmla="*/ 0 h 83"/>
              <a:gd name="T12" fmla="*/ 0 w 265"/>
              <a:gd name="T13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5" h="83">
                <a:moveTo>
                  <a:pt x="0" y="83"/>
                </a:moveTo>
                <a:cubicBezTo>
                  <a:pt x="265" y="83"/>
                  <a:pt x="265" y="83"/>
                  <a:pt x="265" y="83"/>
                </a:cubicBezTo>
                <a:cubicBezTo>
                  <a:pt x="265" y="80"/>
                  <a:pt x="265" y="77"/>
                  <a:pt x="265" y="73"/>
                </a:cubicBezTo>
                <a:cubicBezTo>
                  <a:pt x="265" y="45"/>
                  <a:pt x="265" y="45"/>
                  <a:pt x="265" y="45"/>
                </a:cubicBezTo>
                <a:cubicBezTo>
                  <a:pt x="265" y="29"/>
                  <a:pt x="262" y="14"/>
                  <a:pt x="25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10" y="24"/>
                  <a:pt x="0" y="52"/>
                  <a:pt x="0" y="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2" name="Freeform 65"/>
          <p:cNvSpPr/>
          <p:nvPr>
            <p:custDataLst>
              <p:tags r:id="rId43"/>
            </p:custDataLst>
          </p:nvPr>
        </p:nvSpPr>
        <p:spPr>
          <a:xfrm>
            <a:off x="1651078" y="5821615"/>
            <a:ext cx="161897" cy="101582"/>
          </a:xfrm>
          <a:custGeom>
            <a:avLst/>
            <a:gdLst>
              <a:gd name="T0" fmla="*/ 0 w 132"/>
              <a:gd name="T1" fmla="*/ 0 h 83"/>
              <a:gd name="T2" fmla="*/ 0 w 132"/>
              <a:gd name="T3" fmla="*/ 83 h 83"/>
              <a:gd name="T4" fmla="*/ 132 w 132"/>
              <a:gd name="T5" fmla="*/ 83 h 83"/>
              <a:gd name="T6" fmla="*/ 132 w 132"/>
              <a:gd name="T7" fmla="*/ 73 h 83"/>
              <a:gd name="T8" fmla="*/ 132 w 132"/>
              <a:gd name="T9" fmla="*/ 45 h 83"/>
              <a:gd name="T10" fmla="*/ 123 w 132"/>
              <a:gd name="T11" fmla="*/ 0 h 83"/>
              <a:gd name="T12" fmla="*/ 0 w 132"/>
              <a:gd name="T13" fmla="*/ 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" h="83">
                <a:moveTo>
                  <a:pt x="0" y="0"/>
                </a:moveTo>
                <a:cubicBezTo>
                  <a:pt x="0" y="83"/>
                  <a:pt x="0" y="83"/>
                  <a:pt x="0" y="83"/>
                </a:cubicBezTo>
                <a:cubicBezTo>
                  <a:pt x="132" y="83"/>
                  <a:pt x="132" y="83"/>
                  <a:pt x="132" y="83"/>
                </a:cubicBezTo>
                <a:cubicBezTo>
                  <a:pt x="132" y="80"/>
                  <a:pt x="132" y="77"/>
                  <a:pt x="132" y="73"/>
                </a:cubicBezTo>
                <a:cubicBezTo>
                  <a:pt x="132" y="45"/>
                  <a:pt x="132" y="45"/>
                  <a:pt x="132" y="45"/>
                </a:cubicBezTo>
                <a:cubicBezTo>
                  <a:pt x="132" y="29"/>
                  <a:pt x="129" y="14"/>
                  <a:pt x="123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D0D0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3" name="Freeform 66"/>
          <p:cNvSpPr/>
          <p:nvPr>
            <p:custDataLst>
              <p:tags r:id="rId44"/>
            </p:custDataLst>
          </p:nvPr>
        </p:nvSpPr>
        <p:spPr>
          <a:xfrm>
            <a:off x="1563779" y="5834313"/>
            <a:ext cx="63489" cy="171420"/>
          </a:xfrm>
          <a:custGeom>
            <a:avLst/>
            <a:gdLst>
              <a:gd name="T0" fmla="*/ 53 w 53"/>
              <a:gd name="T1" fmla="*/ 18 h 140"/>
              <a:gd name="T2" fmla="*/ 35 w 53"/>
              <a:gd name="T3" fmla="*/ 0 h 140"/>
              <a:gd name="T4" fmla="*/ 18 w 53"/>
              <a:gd name="T5" fmla="*/ 0 h 140"/>
              <a:gd name="T6" fmla="*/ 0 w 53"/>
              <a:gd name="T7" fmla="*/ 18 h 140"/>
              <a:gd name="T8" fmla="*/ 0 w 53"/>
              <a:gd name="T9" fmla="*/ 140 h 140"/>
              <a:gd name="T10" fmla="*/ 53 w 53"/>
              <a:gd name="T11" fmla="*/ 140 h 140"/>
              <a:gd name="T12" fmla="*/ 53 w 53"/>
              <a:gd name="T13" fmla="*/ 1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140">
                <a:moveTo>
                  <a:pt x="53" y="18"/>
                </a:moveTo>
                <a:cubicBezTo>
                  <a:pt x="53" y="8"/>
                  <a:pt x="45" y="0"/>
                  <a:pt x="35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140"/>
                  <a:pt x="0" y="140"/>
                  <a:pt x="0" y="140"/>
                </a:cubicBezTo>
                <a:cubicBezTo>
                  <a:pt x="53" y="140"/>
                  <a:pt x="53" y="140"/>
                  <a:pt x="53" y="140"/>
                </a:cubicBezTo>
                <a:cubicBezTo>
                  <a:pt x="53" y="18"/>
                  <a:pt x="53" y="18"/>
                  <a:pt x="53" y="18"/>
                </a:cubicBezTo>
                <a:close/>
              </a:path>
            </a:pathLst>
          </a:custGeom>
          <a:solidFill>
            <a:srgbClr val="2741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4" name="Freeform 67"/>
          <p:cNvSpPr/>
          <p:nvPr>
            <p:custDataLst>
              <p:tags r:id="rId45"/>
            </p:custDataLst>
          </p:nvPr>
        </p:nvSpPr>
        <p:spPr>
          <a:xfrm>
            <a:off x="1595524" y="5834313"/>
            <a:ext cx="31744" cy="171420"/>
          </a:xfrm>
          <a:custGeom>
            <a:avLst/>
            <a:gdLst>
              <a:gd name="T0" fmla="*/ 0 w 27"/>
              <a:gd name="T1" fmla="*/ 0 h 140"/>
              <a:gd name="T2" fmla="*/ 0 w 27"/>
              <a:gd name="T3" fmla="*/ 140 h 140"/>
              <a:gd name="T4" fmla="*/ 27 w 27"/>
              <a:gd name="T5" fmla="*/ 140 h 140"/>
              <a:gd name="T6" fmla="*/ 27 w 27"/>
              <a:gd name="T7" fmla="*/ 18 h 140"/>
              <a:gd name="T8" fmla="*/ 9 w 27"/>
              <a:gd name="T9" fmla="*/ 0 h 140"/>
              <a:gd name="T10" fmla="*/ 0 w 27"/>
              <a:gd name="T11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" h="140">
                <a:moveTo>
                  <a:pt x="0" y="0"/>
                </a:moveTo>
                <a:cubicBezTo>
                  <a:pt x="0" y="140"/>
                  <a:pt x="0" y="140"/>
                  <a:pt x="0" y="140"/>
                </a:cubicBezTo>
                <a:cubicBezTo>
                  <a:pt x="27" y="140"/>
                  <a:pt x="27" y="140"/>
                  <a:pt x="27" y="140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8"/>
                  <a:pt x="19" y="0"/>
                  <a:pt x="9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62B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5" name="Freeform 68"/>
          <p:cNvSpPr/>
          <p:nvPr>
            <p:custDataLst>
              <p:tags r:id="rId46"/>
            </p:custDataLst>
          </p:nvPr>
        </p:nvSpPr>
        <p:spPr>
          <a:xfrm>
            <a:off x="1573302" y="5850185"/>
            <a:ext cx="42855" cy="42856"/>
          </a:xfrm>
          <a:custGeom>
            <a:avLst/>
            <a:gdLst>
              <a:gd name="T0" fmla="*/ 35 w 35"/>
              <a:gd name="T1" fmla="*/ 23 h 35"/>
              <a:gd name="T2" fmla="*/ 23 w 35"/>
              <a:gd name="T3" fmla="*/ 35 h 35"/>
              <a:gd name="T4" fmla="*/ 11 w 35"/>
              <a:gd name="T5" fmla="*/ 35 h 35"/>
              <a:gd name="T6" fmla="*/ 0 w 35"/>
              <a:gd name="T7" fmla="*/ 23 h 35"/>
              <a:gd name="T8" fmla="*/ 0 w 35"/>
              <a:gd name="T9" fmla="*/ 11 h 35"/>
              <a:gd name="T10" fmla="*/ 3 w 35"/>
              <a:gd name="T11" fmla="*/ 3 h 35"/>
              <a:gd name="T12" fmla="*/ 11 w 35"/>
              <a:gd name="T13" fmla="*/ 0 h 35"/>
              <a:gd name="T14" fmla="*/ 23 w 35"/>
              <a:gd name="T15" fmla="*/ 0 h 35"/>
              <a:gd name="T16" fmla="*/ 35 w 35"/>
              <a:gd name="T17" fmla="*/ 11 h 35"/>
              <a:gd name="T18" fmla="*/ 35 w 35"/>
              <a:gd name="T19" fmla="*/ 2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" h="35">
                <a:moveTo>
                  <a:pt x="35" y="23"/>
                </a:moveTo>
                <a:cubicBezTo>
                  <a:pt x="35" y="30"/>
                  <a:pt x="30" y="35"/>
                  <a:pt x="23" y="35"/>
                </a:cubicBezTo>
                <a:cubicBezTo>
                  <a:pt x="11" y="35"/>
                  <a:pt x="11" y="35"/>
                  <a:pt x="11" y="35"/>
                </a:cubicBezTo>
                <a:cubicBezTo>
                  <a:pt x="5" y="35"/>
                  <a:pt x="0" y="30"/>
                  <a:pt x="0" y="2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8"/>
                  <a:pt x="1" y="6"/>
                  <a:pt x="3" y="3"/>
                </a:cubicBezTo>
                <a:cubicBezTo>
                  <a:pt x="6" y="1"/>
                  <a:pt x="8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30" y="0"/>
                  <a:pt x="35" y="5"/>
                  <a:pt x="35" y="11"/>
                </a:cubicBezTo>
                <a:cubicBezTo>
                  <a:pt x="35" y="23"/>
                  <a:pt x="35" y="23"/>
                  <a:pt x="35" y="23"/>
                </a:cubicBezTo>
                <a:close/>
              </a:path>
            </a:pathLst>
          </a:custGeom>
          <a:solidFill>
            <a:srgbClr val="CF3B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6" name="Freeform 69"/>
          <p:cNvSpPr/>
          <p:nvPr>
            <p:custDataLst>
              <p:tags r:id="rId47"/>
            </p:custDataLst>
          </p:nvPr>
        </p:nvSpPr>
        <p:spPr>
          <a:xfrm>
            <a:off x="1595525" y="5850185"/>
            <a:ext cx="20633" cy="42856"/>
          </a:xfrm>
          <a:custGeom>
            <a:avLst/>
            <a:gdLst>
              <a:gd name="T0" fmla="*/ 0 w 18"/>
              <a:gd name="T1" fmla="*/ 0 h 35"/>
              <a:gd name="T2" fmla="*/ 0 w 18"/>
              <a:gd name="T3" fmla="*/ 35 h 35"/>
              <a:gd name="T4" fmla="*/ 6 w 18"/>
              <a:gd name="T5" fmla="*/ 35 h 35"/>
              <a:gd name="T6" fmla="*/ 18 w 18"/>
              <a:gd name="T7" fmla="*/ 23 h 35"/>
              <a:gd name="T8" fmla="*/ 18 w 18"/>
              <a:gd name="T9" fmla="*/ 11 h 35"/>
              <a:gd name="T10" fmla="*/ 6 w 18"/>
              <a:gd name="T11" fmla="*/ 0 h 35"/>
              <a:gd name="T12" fmla="*/ 0 w 18"/>
              <a:gd name="T13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5">
                <a:moveTo>
                  <a:pt x="0" y="0"/>
                </a:moveTo>
                <a:cubicBezTo>
                  <a:pt x="0" y="35"/>
                  <a:pt x="0" y="35"/>
                  <a:pt x="0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13" y="35"/>
                  <a:pt x="18" y="30"/>
                  <a:pt x="18" y="23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5"/>
                  <a:pt x="13" y="0"/>
                  <a:pt x="6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CF3B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7" name="Freeform 70"/>
          <p:cNvSpPr/>
          <p:nvPr>
            <p:custDataLst>
              <p:tags r:id="rId48"/>
            </p:custDataLst>
          </p:nvPr>
        </p:nvSpPr>
        <p:spPr>
          <a:xfrm>
            <a:off x="1662188" y="5850185"/>
            <a:ext cx="109518" cy="42856"/>
          </a:xfrm>
          <a:custGeom>
            <a:avLst/>
            <a:gdLst>
              <a:gd name="T0" fmla="*/ 0 w 89"/>
              <a:gd name="T1" fmla="*/ 23 h 35"/>
              <a:gd name="T2" fmla="*/ 11 w 89"/>
              <a:gd name="T3" fmla="*/ 35 h 35"/>
              <a:gd name="T4" fmla="*/ 77 w 89"/>
              <a:gd name="T5" fmla="*/ 35 h 35"/>
              <a:gd name="T6" fmla="*/ 85 w 89"/>
              <a:gd name="T7" fmla="*/ 31 h 35"/>
              <a:gd name="T8" fmla="*/ 89 w 89"/>
              <a:gd name="T9" fmla="*/ 23 h 35"/>
              <a:gd name="T10" fmla="*/ 89 w 89"/>
              <a:gd name="T11" fmla="*/ 11 h 35"/>
              <a:gd name="T12" fmla="*/ 77 w 89"/>
              <a:gd name="T13" fmla="*/ 0 h 35"/>
              <a:gd name="T14" fmla="*/ 11 w 89"/>
              <a:gd name="T15" fmla="*/ 0 h 35"/>
              <a:gd name="T16" fmla="*/ 0 w 89"/>
              <a:gd name="T17" fmla="*/ 11 h 35"/>
              <a:gd name="T18" fmla="*/ 0 w 89"/>
              <a:gd name="T19" fmla="*/ 2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9" h="35">
                <a:moveTo>
                  <a:pt x="0" y="23"/>
                </a:moveTo>
                <a:cubicBezTo>
                  <a:pt x="0" y="30"/>
                  <a:pt x="5" y="35"/>
                  <a:pt x="11" y="35"/>
                </a:cubicBezTo>
                <a:cubicBezTo>
                  <a:pt x="77" y="35"/>
                  <a:pt x="77" y="35"/>
                  <a:pt x="77" y="35"/>
                </a:cubicBezTo>
                <a:cubicBezTo>
                  <a:pt x="80" y="35"/>
                  <a:pt x="83" y="34"/>
                  <a:pt x="85" y="31"/>
                </a:cubicBezTo>
                <a:cubicBezTo>
                  <a:pt x="88" y="29"/>
                  <a:pt x="89" y="26"/>
                  <a:pt x="89" y="23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5"/>
                  <a:pt x="84" y="0"/>
                  <a:pt x="77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23"/>
                  <a:pt x="0" y="23"/>
                  <a:pt x="0" y="23"/>
                </a:cubicBezTo>
                <a:close/>
              </a:path>
            </a:pathLst>
          </a:custGeom>
          <a:solidFill>
            <a:srgbClr val="CF3B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8" name="Freeform 71"/>
          <p:cNvSpPr/>
          <p:nvPr>
            <p:custDataLst>
              <p:tags r:id="rId49"/>
            </p:custDataLst>
          </p:nvPr>
        </p:nvSpPr>
        <p:spPr>
          <a:xfrm>
            <a:off x="1484419" y="5978750"/>
            <a:ext cx="104757" cy="38093"/>
          </a:xfrm>
          <a:custGeom>
            <a:avLst/>
            <a:gdLst>
              <a:gd name="T0" fmla="*/ 81 w 86"/>
              <a:gd name="T1" fmla="*/ 32 h 32"/>
              <a:gd name="T2" fmla="*/ 6 w 86"/>
              <a:gd name="T3" fmla="*/ 32 h 32"/>
              <a:gd name="T4" fmla="*/ 0 w 86"/>
              <a:gd name="T5" fmla="*/ 27 h 32"/>
              <a:gd name="T6" fmla="*/ 0 w 86"/>
              <a:gd name="T7" fmla="*/ 5 h 32"/>
              <a:gd name="T8" fmla="*/ 6 w 86"/>
              <a:gd name="T9" fmla="*/ 0 h 32"/>
              <a:gd name="T10" fmla="*/ 11 w 86"/>
              <a:gd name="T11" fmla="*/ 5 h 32"/>
              <a:gd name="T12" fmla="*/ 11 w 86"/>
              <a:gd name="T13" fmla="*/ 21 h 32"/>
              <a:gd name="T14" fmla="*/ 81 w 86"/>
              <a:gd name="T15" fmla="*/ 21 h 32"/>
              <a:gd name="T16" fmla="*/ 86 w 86"/>
              <a:gd name="T17" fmla="*/ 27 h 32"/>
              <a:gd name="T18" fmla="*/ 81 w 86"/>
              <a:gd name="T19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6" h="32">
                <a:moveTo>
                  <a:pt x="81" y="32"/>
                </a:moveTo>
                <a:cubicBezTo>
                  <a:pt x="6" y="32"/>
                  <a:pt x="6" y="32"/>
                  <a:pt x="6" y="32"/>
                </a:cubicBezTo>
                <a:cubicBezTo>
                  <a:pt x="3" y="32"/>
                  <a:pt x="0" y="30"/>
                  <a:pt x="0" y="27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3" y="0"/>
                  <a:pt x="6" y="0"/>
                </a:cubicBezTo>
                <a:cubicBezTo>
                  <a:pt x="9" y="0"/>
                  <a:pt x="11" y="2"/>
                  <a:pt x="11" y="5"/>
                </a:cubicBezTo>
                <a:cubicBezTo>
                  <a:pt x="11" y="21"/>
                  <a:pt x="11" y="21"/>
                  <a:pt x="11" y="21"/>
                </a:cubicBezTo>
                <a:cubicBezTo>
                  <a:pt x="81" y="21"/>
                  <a:pt x="81" y="21"/>
                  <a:pt x="81" y="21"/>
                </a:cubicBezTo>
                <a:cubicBezTo>
                  <a:pt x="84" y="21"/>
                  <a:pt x="86" y="24"/>
                  <a:pt x="86" y="27"/>
                </a:cubicBezTo>
                <a:cubicBezTo>
                  <a:pt x="86" y="30"/>
                  <a:pt x="84" y="32"/>
                  <a:pt x="81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49" name="Freeform 72"/>
          <p:cNvSpPr/>
          <p:nvPr>
            <p:custDataLst>
              <p:tags r:id="rId50"/>
            </p:custDataLst>
          </p:nvPr>
        </p:nvSpPr>
        <p:spPr>
          <a:xfrm>
            <a:off x="1668536" y="5850185"/>
            <a:ext cx="101582" cy="42856"/>
          </a:xfrm>
          <a:custGeom>
            <a:avLst/>
            <a:gdLst>
              <a:gd name="T0" fmla="*/ 57 w 83"/>
              <a:gd name="T1" fmla="*/ 0 h 35"/>
              <a:gd name="T2" fmla="*/ 6 w 83"/>
              <a:gd name="T3" fmla="*/ 0 h 35"/>
              <a:gd name="T4" fmla="*/ 0 w 83"/>
              <a:gd name="T5" fmla="*/ 2 h 35"/>
              <a:gd name="T6" fmla="*/ 33 w 83"/>
              <a:gd name="T7" fmla="*/ 35 h 35"/>
              <a:gd name="T8" fmla="*/ 72 w 83"/>
              <a:gd name="T9" fmla="*/ 35 h 35"/>
              <a:gd name="T10" fmla="*/ 83 w 83"/>
              <a:gd name="T11" fmla="*/ 27 h 35"/>
              <a:gd name="T12" fmla="*/ 57 w 83"/>
              <a:gd name="T13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35">
                <a:moveTo>
                  <a:pt x="57" y="0"/>
                </a:moveTo>
                <a:cubicBezTo>
                  <a:pt x="6" y="0"/>
                  <a:pt x="6" y="0"/>
                  <a:pt x="6" y="0"/>
                </a:cubicBezTo>
                <a:cubicBezTo>
                  <a:pt x="4" y="0"/>
                  <a:pt x="2" y="1"/>
                  <a:pt x="0" y="2"/>
                </a:cubicBezTo>
                <a:cubicBezTo>
                  <a:pt x="33" y="35"/>
                  <a:pt x="33" y="35"/>
                  <a:pt x="33" y="35"/>
                </a:cubicBezTo>
                <a:cubicBezTo>
                  <a:pt x="72" y="35"/>
                  <a:pt x="72" y="35"/>
                  <a:pt x="72" y="35"/>
                </a:cubicBezTo>
                <a:cubicBezTo>
                  <a:pt x="78" y="35"/>
                  <a:pt x="82" y="31"/>
                  <a:pt x="83" y="27"/>
                </a:cubicBezTo>
                <a:cubicBezTo>
                  <a:pt x="57" y="0"/>
                  <a:pt x="57" y="0"/>
                  <a:pt x="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0" name="Freeform 73"/>
          <p:cNvSpPr>
            <a:spLocks noEditPoints="1"/>
          </p:cNvSpPr>
          <p:nvPr>
            <p:custDataLst>
              <p:tags r:id="rId51"/>
            </p:custDataLst>
          </p:nvPr>
        </p:nvSpPr>
        <p:spPr>
          <a:xfrm>
            <a:off x="1662188" y="5850185"/>
            <a:ext cx="109518" cy="42856"/>
          </a:xfrm>
          <a:custGeom>
            <a:avLst/>
            <a:gdLst>
              <a:gd name="T0" fmla="*/ 86 w 89"/>
              <a:gd name="T1" fmla="*/ 11 h 35"/>
              <a:gd name="T2" fmla="*/ 86 w 89"/>
              <a:gd name="T3" fmla="*/ 23 h 35"/>
              <a:gd name="T4" fmla="*/ 77 w 89"/>
              <a:gd name="T5" fmla="*/ 32 h 35"/>
              <a:gd name="T6" fmla="*/ 11 w 89"/>
              <a:gd name="T7" fmla="*/ 32 h 35"/>
              <a:gd name="T8" fmla="*/ 2 w 89"/>
              <a:gd name="T9" fmla="*/ 23 h 35"/>
              <a:gd name="T10" fmla="*/ 2 w 89"/>
              <a:gd name="T11" fmla="*/ 11 h 35"/>
              <a:gd name="T12" fmla="*/ 11 w 89"/>
              <a:gd name="T13" fmla="*/ 3 h 35"/>
              <a:gd name="T14" fmla="*/ 77 w 89"/>
              <a:gd name="T15" fmla="*/ 3 h 35"/>
              <a:gd name="T16" fmla="*/ 86 w 89"/>
              <a:gd name="T17" fmla="*/ 11 h 35"/>
              <a:gd name="T18" fmla="*/ 0 w 89"/>
              <a:gd name="T19" fmla="*/ 11 h 35"/>
              <a:gd name="T20" fmla="*/ 0 w 89"/>
              <a:gd name="T21" fmla="*/ 23 h 35"/>
              <a:gd name="T22" fmla="*/ 11 w 89"/>
              <a:gd name="T23" fmla="*/ 35 h 35"/>
              <a:gd name="T24" fmla="*/ 77 w 89"/>
              <a:gd name="T25" fmla="*/ 35 h 35"/>
              <a:gd name="T26" fmla="*/ 89 w 89"/>
              <a:gd name="T27" fmla="*/ 23 h 35"/>
              <a:gd name="T28" fmla="*/ 89 w 89"/>
              <a:gd name="T29" fmla="*/ 11 h 35"/>
              <a:gd name="T30" fmla="*/ 77 w 89"/>
              <a:gd name="T31" fmla="*/ 0 h 35"/>
              <a:gd name="T32" fmla="*/ 11 w 89"/>
              <a:gd name="T33" fmla="*/ 0 h 35"/>
              <a:gd name="T34" fmla="*/ 0 w 89"/>
              <a:gd name="T35" fmla="*/ 1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9" h="35">
                <a:moveTo>
                  <a:pt x="86" y="11"/>
                </a:moveTo>
                <a:cubicBezTo>
                  <a:pt x="86" y="23"/>
                  <a:pt x="86" y="23"/>
                  <a:pt x="86" y="23"/>
                </a:cubicBezTo>
                <a:cubicBezTo>
                  <a:pt x="86" y="28"/>
                  <a:pt x="82" y="32"/>
                  <a:pt x="77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6" y="32"/>
                  <a:pt x="2" y="28"/>
                  <a:pt x="2" y="23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7"/>
                  <a:pt x="6" y="3"/>
                  <a:pt x="11" y="3"/>
                </a:cubicBezTo>
                <a:cubicBezTo>
                  <a:pt x="77" y="3"/>
                  <a:pt x="77" y="3"/>
                  <a:pt x="77" y="3"/>
                </a:cubicBezTo>
                <a:cubicBezTo>
                  <a:pt x="82" y="3"/>
                  <a:pt x="86" y="7"/>
                  <a:pt x="86" y="11"/>
                </a:cubicBezTo>
                <a:close/>
                <a:moveTo>
                  <a:pt x="0" y="11"/>
                </a:moveTo>
                <a:cubicBezTo>
                  <a:pt x="0" y="23"/>
                  <a:pt x="0" y="23"/>
                  <a:pt x="0" y="23"/>
                </a:cubicBezTo>
                <a:cubicBezTo>
                  <a:pt x="0" y="30"/>
                  <a:pt x="5" y="35"/>
                  <a:pt x="11" y="35"/>
                </a:cubicBezTo>
                <a:cubicBezTo>
                  <a:pt x="77" y="35"/>
                  <a:pt x="77" y="35"/>
                  <a:pt x="77" y="35"/>
                </a:cubicBezTo>
                <a:cubicBezTo>
                  <a:pt x="84" y="35"/>
                  <a:pt x="89" y="30"/>
                  <a:pt x="89" y="23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5"/>
                  <a:pt x="84" y="0"/>
                  <a:pt x="77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lose/>
              </a:path>
            </a:pathLst>
          </a:custGeom>
          <a:solidFill>
            <a:srgbClr val="40A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1" name="Freeform 74"/>
          <p:cNvSpPr/>
          <p:nvPr>
            <p:custDataLst>
              <p:tags r:id="rId52"/>
            </p:custDataLst>
          </p:nvPr>
        </p:nvSpPr>
        <p:spPr>
          <a:xfrm>
            <a:off x="1716153" y="5850185"/>
            <a:ext cx="55552" cy="42856"/>
          </a:xfrm>
          <a:custGeom>
            <a:avLst/>
            <a:gdLst>
              <a:gd name="T0" fmla="*/ 0 w 45"/>
              <a:gd name="T1" fmla="*/ 0 h 35"/>
              <a:gd name="T2" fmla="*/ 0 w 45"/>
              <a:gd name="T3" fmla="*/ 3 h 35"/>
              <a:gd name="T4" fmla="*/ 33 w 45"/>
              <a:gd name="T5" fmla="*/ 3 h 35"/>
              <a:gd name="T6" fmla="*/ 42 w 45"/>
              <a:gd name="T7" fmla="*/ 11 h 35"/>
              <a:gd name="T8" fmla="*/ 42 w 45"/>
              <a:gd name="T9" fmla="*/ 23 h 35"/>
              <a:gd name="T10" fmla="*/ 33 w 45"/>
              <a:gd name="T11" fmla="*/ 32 h 35"/>
              <a:gd name="T12" fmla="*/ 0 w 45"/>
              <a:gd name="T13" fmla="*/ 32 h 35"/>
              <a:gd name="T14" fmla="*/ 0 w 45"/>
              <a:gd name="T15" fmla="*/ 35 h 35"/>
              <a:gd name="T16" fmla="*/ 33 w 45"/>
              <a:gd name="T17" fmla="*/ 35 h 35"/>
              <a:gd name="T18" fmla="*/ 45 w 45"/>
              <a:gd name="T19" fmla="*/ 23 h 35"/>
              <a:gd name="T20" fmla="*/ 45 w 45"/>
              <a:gd name="T21" fmla="*/ 11 h 35"/>
              <a:gd name="T22" fmla="*/ 33 w 45"/>
              <a:gd name="T23" fmla="*/ 0 h 35"/>
              <a:gd name="T24" fmla="*/ 0 w 45"/>
              <a:gd name="T25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" h="35">
                <a:moveTo>
                  <a:pt x="0" y="0"/>
                </a:moveTo>
                <a:cubicBezTo>
                  <a:pt x="0" y="3"/>
                  <a:pt x="0" y="3"/>
                  <a:pt x="0" y="3"/>
                </a:cubicBezTo>
                <a:cubicBezTo>
                  <a:pt x="33" y="3"/>
                  <a:pt x="33" y="3"/>
                  <a:pt x="33" y="3"/>
                </a:cubicBezTo>
                <a:cubicBezTo>
                  <a:pt x="38" y="3"/>
                  <a:pt x="42" y="7"/>
                  <a:pt x="42" y="11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28"/>
                  <a:pt x="38" y="32"/>
                  <a:pt x="33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3" y="35"/>
                  <a:pt x="33" y="35"/>
                  <a:pt x="33" y="35"/>
                </a:cubicBezTo>
                <a:cubicBezTo>
                  <a:pt x="40" y="35"/>
                  <a:pt x="45" y="30"/>
                  <a:pt x="45" y="2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5"/>
                  <a:pt x="40" y="0"/>
                  <a:pt x="33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81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2" name="Freeform 75"/>
          <p:cNvSpPr/>
          <p:nvPr>
            <p:custDataLst>
              <p:tags r:id="rId53"/>
            </p:custDataLst>
          </p:nvPr>
        </p:nvSpPr>
        <p:spPr>
          <a:xfrm>
            <a:off x="1573303" y="5854946"/>
            <a:ext cx="39680" cy="38093"/>
          </a:xfrm>
          <a:custGeom>
            <a:avLst/>
            <a:gdLst>
              <a:gd name="T0" fmla="*/ 4 w 32"/>
              <a:gd name="T1" fmla="*/ 0 h 32"/>
              <a:gd name="T2" fmla="*/ 0 w 32"/>
              <a:gd name="T3" fmla="*/ 8 h 32"/>
              <a:gd name="T4" fmla="*/ 0 w 32"/>
              <a:gd name="T5" fmla="*/ 13 h 32"/>
              <a:gd name="T6" fmla="*/ 19 w 32"/>
              <a:gd name="T7" fmla="*/ 32 h 32"/>
              <a:gd name="T8" fmla="*/ 23 w 32"/>
              <a:gd name="T9" fmla="*/ 32 h 32"/>
              <a:gd name="T10" fmla="*/ 32 w 32"/>
              <a:gd name="T11" fmla="*/ 28 h 32"/>
              <a:gd name="T12" fmla="*/ 4 w 32"/>
              <a:gd name="T13" fmla="*/ 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2">
                <a:moveTo>
                  <a:pt x="4" y="0"/>
                </a:moveTo>
                <a:cubicBezTo>
                  <a:pt x="1" y="2"/>
                  <a:pt x="0" y="5"/>
                  <a:pt x="0" y="8"/>
                </a:cubicBezTo>
                <a:cubicBezTo>
                  <a:pt x="0" y="13"/>
                  <a:pt x="0" y="13"/>
                  <a:pt x="0" y="13"/>
                </a:cubicBezTo>
                <a:cubicBezTo>
                  <a:pt x="19" y="32"/>
                  <a:pt x="19" y="32"/>
                  <a:pt x="19" y="32"/>
                </a:cubicBezTo>
                <a:cubicBezTo>
                  <a:pt x="23" y="32"/>
                  <a:pt x="23" y="32"/>
                  <a:pt x="23" y="32"/>
                </a:cubicBezTo>
                <a:cubicBezTo>
                  <a:pt x="27" y="32"/>
                  <a:pt x="29" y="30"/>
                  <a:pt x="32" y="28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3" name="Freeform 76"/>
          <p:cNvSpPr>
            <a:spLocks noEditPoints="1"/>
          </p:cNvSpPr>
          <p:nvPr>
            <p:custDataLst>
              <p:tags r:id="rId54"/>
            </p:custDataLst>
          </p:nvPr>
        </p:nvSpPr>
        <p:spPr>
          <a:xfrm>
            <a:off x="1573303" y="5850185"/>
            <a:ext cx="44442" cy="44442"/>
          </a:xfrm>
          <a:custGeom>
            <a:avLst/>
            <a:gdLst>
              <a:gd name="T0" fmla="*/ 12 w 37"/>
              <a:gd name="T1" fmla="*/ 2 h 37"/>
              <a:gd name="T2" fmla="*/ 2 w 37"/>
              <a:gd name="T3" fmla="*/ 12 h 37"/>
              <a:gd name="T4" fmla="*/ 2 w 37"/>
              <a:gd name="T5" fmla="*/ 24 h 37"/>
              <a:gd name="T6" fmla="*/ 12 w 37"/>
              <a:gd name="T7" fmla="*/ 34 h 37"/>
              <a:gd name="T8" fmla="*/ 24 w 37"/>
              <a:gd name="T9" fmla="*/ 34 h 37"/>
              <a:gd name="T10" fmla="*/ 34 w 37"/>
              <a:gd name="T11" fmla="*/ 24 h 37"/>
              <a:gd name="T12" fmla="*/ 34 w 37"/>
              <a:gd name="T13" fmla="*/ 12 h 37"/>
              <a:gd name="T14" fmla="*/ 24 w 37"/>
              <a:gd name="T15" fmla="*/ 2 h 37"/>
              <a:gd name="T16" fmla="*/ 12 w 37"/>
              <a:gd name="T17" fmla="*/ 2 h 37"/>
              <a:gd name="T18" fmla="*/ 24 w 37"/>
              <a:gd name="T19" fmla="*/ 37 h 37"/>
              <a:gd name="T20" fmla="*/ 12 w 37"/>
              <a:gd name="T21" fmla="*/ 37 h 37"/>
              <a:gd name="T22" fmla="*/ 0 w 37"/>
              <a:gd name="T23" fmla="*/ 24 h 37"/>
              <a:gd name="T24" fmla="*/ 0 w 37"/>
              <a:gd name="T25" fmla="*/ 12 h 37"/>
              <a:gd name="T26" fmla="*/ 12 w 37"/>
              <a:gd name="T27" fmla="*/ 0 h 37"/>
              <a:gd name="T28" fmla="*/ 24 w 37"/>
              <a:gd name="T29" fmla="*/ 0 h 37"/>
              <a:gd name="T30" fmla="*/ 37 w 37"/>
              <a:gd name="T31" fmla="*/ 12 h 37"/>
              <a:gd name="T32" fmla="*/ 37 w 37"/>
              <a:gd name="T33" fmla="*/ 24 h 37"/>
              <a:gd name="T34" fmla="*/ 24 w 37"/>
              <a:gd name="T35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" h="37">
                <a:moveTo>
                  <a:pt x="12" y="2"/>
                </a:moveTo>
                <a:cubicBezTo>
                  <a:pt x="7" y="2"/>
                  <a:pt x="2" y="7"/>
                  <a:pt x="2" y="12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30"/>
                  <a:pt x="7" y="34"/>
                  <a:pt x="12" y="34"/>
                </a:cubicBezTo>
                <a:cubicBezTo>
                  <a:pt x="24" y="34"/>
                  <a:pt x="24" y="34"/>
                  <a:pt x="24" y="34"/>
                </a:cubicBezTo>
                <a:cubicBezTo>
                  <a:pt x="30" y="34"/>
                  <a:pt x="34" y="30"/>
                  <a:pt x="34" y="24"/>
                </a:cubicBezTo>
                <a:cubicBezTo>
                  <a:pt x="34" y="12"/>
                  <a:pt x="34" y="12"/>
                  <a:pt x="34" y="12"/>
                </a:cubicBezTo>
                <a:cubicBezTo>
                  <a:pt x="34" y="7"/>
                  <a:pt x="30" y="2"/>
                  <a:pt x="24" y="2"/>
                </a:cubicBezTo>
                <a:cubicBezTo>
                  <a:pt x="12" y="2"/>
                  <a:pt x="12" y="2"/>
                  <a:pt x="12" y="2"/>
                </a:cubicBezTo>
                <a:close/>
                <a:moveTo>
                  <a:pt x="24" y="37"/>
                </a:moveTo>
                <a:cubicBezTo>
                  <a:pt x="12" y="37"/>
                  <a:pt x="12" y="37"/>
                  <a:pt x="12" y="37"/>
                </a:cubicBezTo>
                <a:cubicBezTo>
                  <a:pt x="5" y="37"/>
                  <a:pt x="0" y="31"/>
                  <a:pt x="0" y="2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31" y="0"/>
                  <a:pt x="37" y="5"/>
                  <a:pt x="37" y="12"/>
                </a:cubicBezTo>
                <a:cubicBezTo>
                  <a:pt x="37" y="24"/>
                  <a:pt x="37" y="24"/>
                  <a:pt x="37" y="24"/>
                </a:cubicBezTo>
                <a:cubicBezTo>
                  <a:pt x="37" y="31"/>
                  <a:pt x="31" y="37"/>
                  <a:pt x="24" y="37"/>
                </a:cubicBezTo>
                <a:close/>
              </a:path>
            </a:pathLst>
          </a:custGeom>
          <a:solidFill>
            <a:srgbClr val="40A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4" name="Freeform 77"/>
          <p:cNvSpPr/>
          <p:nvPr>
            <p:custDataLst>
              <p:tags r:id="rId55"/>
            </p:custDataLst>
          </p:nvPr>
        </p:nvSpPr>
        <p:spPr>
          <a:xfrm>
            <a:off x="1595524" y="5850185"/>
            <a:ext cx="22221" cy="44442"/>
          </a:xfrm>
          <a:custGeom>
            <a:avLst/>
            <a:gdLst>
              <a:gd name="T0" fmla="*/ 0 w 19"/>
              <a:gd name="T1" fmla="*/ 0 h 37"/>
              <a:gd name="T2" fmla="*/ 0 w 19"/>
              <a:gd name="T3" fmla="*/ 2 h 37"/>
              <a:gd name="T4" fmla="*/ 6 w 19"/>
              <a:gd name="T5" fmla="*/ 2 h 37"/>
              <a:gd name="T6" fmla="*/ 16 w 19"/>
              <a:gd name="T7" fmla="*/ 12 h 37"/>
              <a:gd name="T8" fmla="*/ 16 w 19"/>
              <a:gd name="T9" fmla="*/ 24 h 37"/>
              <a:gd name="T10" fmla="*/ 6 w 19"/>
              <a:gd name="T11" fmla="*/ 34 h 37"/>
              <a:gd name="T12" fmla="*/ 0 w 19"/>
              <a:gd name="T13" fmla="*/ 34 h 37"/>
              <a:gd name="T14" fmla="*/ 0 w 19"/>
              <a:gd name="T15" fmla="*/ 37 h 37"/>
              <a:gd name="T16" fmla="*/ 6 w 19"/>
              <a:gd name="T17" fmla="*/ 37 h 37"/>
              <a:gd name="T18" fmla="*/ 19 w 19"/>
              <a:gd name="T19" fmla="*/ 24 h 37"/>
              <a:gd name="T20" fmla="*/ 19 w 19"/>
              <a:gd name="T21" fmla="*/ 12 h 37"/>
              <a:gd name="T22" fmla="*/ 6 w 19"/>
              <a:gd name="T23" fmla="*/ 0 h 37"/>
              <a:gd name="T24" fmla="*/ 0 w 19"/>
              <a:gd name="T25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" h="37">
                <a:moveTo>
                  <a:pt x="0" y="0"/>
                </a:moveTo>
                <a:cubicBezTo>
                  <a:pt x="0" y="2"/>
                  <a:pt x="0" y="2"/>
                  <a:pt x="0" y="2"/>
                </a:cubicBezTo>
                <a:cubicBezTo>
                  <a:pt x="6" y="2"/>
                  <a:pt x="6" y="2"/>
                  <a:pt x="6" y="2"/>
                </a:cubicBezTo>
                <a:cubicBezTo>
                  <a:pt x="12" y="2"/>
                  <a:pt x="16" y="7"/>
                  <a:pt x="16" y="12"/>
                </a:cubicBezTo>
                <a:cubicBezTo>
                  <a:pt x="16" y="24"/>
                  <a:pt x="16" y="24"/>
                  <a:pt x="16" y="24"/>
                </a:cubicBezTo>
                <a:cubicBezTo>
                  <a:pt x="16" y="30"/>
                  <a:pt x="12" y="34"/>
                  <a:pt x="6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7"/>
                  <a:pt x="0" y="37"/>
                  <a:pt x="0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13" y="37"/>
                  <a:pt x="19" y="31"/>
                  <a:pt x="19" y="24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5"/>
                  <a:pt x="13" y="0"/>
                  <a:pt x="6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81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5" name="Freeform 83"/>
          <p:cNvSpPr/>
          <p:nvPr>
            <p:custDataLst>
              <p:tags r:id="rId56"/>
            </p:custDataLst>
          </p:nvPr>
        </p:nvSpPr>
        <p:spPr>
          <a:xfrm>
            <a:off x="1482978" y="4636361"/>
            <a:ext cx="295224" cy="165071"/>
          </a:xfrm>
          <a:custGeom>
            <a:avLst/>
            <a:gdLst>
              <a:gd name="T0" fmla="*/ 89 w 223"/>
              <a:gd name="T1" fmla="*/ 0 h 125"/>
              <a:gd name="T2" fmla="*/ 223 w 223"/>
              <a:gd name="T3" fmla="*/ 5 h 125"/>
              <a:gd name="T4" fmla="*/ 160 w 223"/>
              <a:gd name="T5" fmla="*/ 93 h 125"/>
              <a:gd name="T6" fmla="*/ 0 w 223"/>
              <a:gd name="T7" fmla="*/ 125 h 125"/>
              <a:gd name="T8" fmla="*/ 89 w 223"/>
              <a:gd name="T9" fmla="*/ 0 h 125"/>
              <a:gd name="T10" fmla="*/ 89 w 223"/>
              <a:gd name="T11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" h="125">
                <a:moveTo>
                  <a:pt x="89" y="0"/>
                </a:moveTo>
                <a:cubicBezTo>
                  <a:pt x="133" y="2"/>
                  <a:pt x="178" y="4"/>
                  <a:pt x="223" y="5"/>
                </a:cubicBezTo>
                <a:cubicBezTo>
                  <a:pt x="202" y="35"/>
                  <a:pt x="181" y="64"/>
                  <a:pt x="160" y="93"/>
                </a:cubicBezTo>
                <a:cubicBezTo>
                  <a:pt x="107" y="104"/>
                  <a:pt x="54" y="114"/>
                  <a:pt x="0" y="125"/>
                </a:cubicBezTo>
                <a:cubicBezTo>
                  <a:pt x="32" y="86"/>
                  <a:pt x="63" y="46"/>
                  <a:pt x="89" y="0"/>
                </a:cubicBezTo>
                <a:cubicBezTo>
                  <a:pt x="89" y="0"/>
                  <a:pt x="89" y="0"/>
                  <a:pt x="89" y="0"/>
                </a:cubicBezTo>
                <a:close/>
              </a:path>
            </a:pathLst>
          </a:custGeom>
          <a:solidFill>
            <a:srgbClr val="6B9A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6" name="Freeform 84"/>
          <p:cNvSpPr/>
          <p:nvPr>
            <p:custDataLst>
              <p:tags r:id="rId57"/>
            </p:custDataLst>
          </p:nvPr>
        </p:nvSpPr>
        <p:spPr>
          <a:xfrm>
            <a:off x="1521071" y="4636361"/>
            <a:ext cx="222211" cy="192054"/>
          </a:xfrm>
          <a:custGeom>
            <a:avLst/>
            <a:gdLst>
              <a:gd name="T0" fmla="*/ 0 w 140"/>
              <a:gd name="T1" fmla="*/ 99 h 121"/>
              <a:gd name="T2" fmla="*/ 140 w 140"/>
              <a:gd name="T3" fmla="*/ 121 h 121"/>
              <a:gd name="T4" fmla="*/ 70 w 140"/>
              <a:gd name="T5" fmla="*/ 0 h 121"/>
              <a:gd name="T6" fmla="*/ 0 w 140"/>
              <a:gd name="T7" fmla="*/ 99 h 121"/>
              <a:gd name="T8" fmla="*/ 0 w 140"/>
              <a:gd name="T9" fmla="*/ 99 h 121"/>
              <a:gd name="T10" fmla="*/ 0 w 140"/>
              <a:gd name="T11" fmla="*/ 99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0" h="120">
                <a:moveTo>
                  <a:pt x="0" y="99"/>
                </a:moveTo>
                <a:lnTo>
                  <a:pt x="140" y="121"/>
                </a:lnTo>
                <a:lnTo>
                  <a:pt x="70" y="0"/>
                </a:lnTo>
                <a:lnTo>
                  <a:pt x="0" y="99"/>
                </a:lnTo>
                <a:lnTo>
                  <a:pt x="0" y="99"/>
                </a:lnTo>
                <a:lnTo>
                  <a:pt x="0" y="99"/>
                </a:lnTo>
                <a:close/>
              </a:path>
            </a:pathLst>
          </a:custGeom>
          <a:solidFill>
            <a:srgbClr val="F19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7" name="Freeform 86"/>
          <p:cNvSpPr/>
          <p:nvPr>
            <p:custDataLst>
              <p:tags r:id="rId58"/>
            </p:custDataLst>
          </p:nvPr>
        </p:nvSpPr>
        <p:spPr>
          <a:xfrm>
            <a:off x="1579313" y="4947534"/>
            <a:ext cx="3174" cy="96820"/>
          </a:xfrm>
          <a:custGeom>
            <a:avLst/>
            <a:gdLst>
              <a:gd name="T0" fmla="*/ 0 w 3"/>
              <a:gd name="T1" fmla="*/ 74 h 74"/>
              <a:gd name="T2" fmla="*/ 3 w 3"/>
              <a:gd name="T3" fmla="*/ 74 h 74"/>
              <a:gd name="T4" fmla="*/ 3 w 3"/>
              <a:gd name="T5" fmla="*/ 1 h 74"/>
              <a:gd name="T6" fmla="*/ 2 w 3"/>
              <a:gd name="T7" fmla="*/ 1 h 74"/>
              <a:gd name="T8" fmla="*/ 2 w 3"/>
              <a:gd name="T9" fmla="*/ 1 h 74"/>
              <a:gd name="T10" fmla="*/ 0 w 3"/>
              <a:gd name="T11" fmla="*/ 0 h 74"/>
              <a:gd name="T12" fmla="*/ 0 w 3"/>
              <a:gd name="T13" fmla="*/ 74 h 74"/>
              <a:gd name="T14" fmla="*/ 0 w 3"/>
              <a:gd name="T15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74">
                <a:moveTo>
                  <a:pt x="0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0" y="0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4"/>
                  <a:pt x="0" y="74"/>
                  <a:pt x="0" y="74"/>
                </a:cubicBezTo>
                <a:close/>
              </a:path>
            </a:pathLst>
          </a:custGeom>
          <a:solidFill>
            <a:srgbClr val="FEF3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8" name="Freeform 87"/>
          <p:cNvSpPr/>
          <p:nvPr>
            <p:custDataLst>
              <p:tags r:id="rId59"/>
            </p:custDataLst>
          </p:nvPr>
        </p:nvSpPr>
        <p:spPr>
          <a:xfrm>
            <a:off x="1602019" y="4636361"/>
            <a:ext cx="260305" cy="201577"/>
          </a:xfrm>
          <a:custGeom>
            <a:avLst/>
            <a:gdLst>
              <a:gd name="T0" fmla="*/ 0 w 197"/>
              <a:gd name="T1" fmla="*/ 0 h 153"/>
              <a:gd name="T2" fmla="*/ 134 w 197"/>
              <a:gd name="T3" fmla="*/ 5 h 153"/>
              <a:gd name="T4" fmla="*/ 197 w 197"/>
              <a:gd name="T5" fmla="*/ 113 h 153"/>
              <a:gd name="T6" fmla="*/ 89 w 197"/>
              <a:gd name="T7" fmla="*/ 153 h 153"/>
              <a:gd name="T8" fmla="*/ 0 w 197"/>
              <a:gd name="T9" fmla="*/ 0 h 153"/>
              <a:gd name="T10" fmla="*/ 0 w 197"/>
              <a:gd name="T11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7" h="153">
                <a:moveTo>
                  <a:pt x="0" y="0"/>
                </a:moveTo>
                <a:cubicBezTo>
                  <a:pt x="44" y="2"/>
                  <a:pt x="89" y="4"/>
                  <a:pt x="134" y="5"/>
                </a:cubicBezTo>
                <a:cubicBezTo>
                  <a:pt x="152" y="44"/>
                  <a:pt x="174" y="79"/>
                  <a:pt x="197" y="113"/>
                </a:cubicBezTo>
                <a:cubicBezTo>
                  <a:pt x="161" y="127"/>
                  <a:pt x="125" y="140"/>
                  <a:pt x="89" y="153"/>
                </a:cubicBezTo>
                <a:cubicBezTo>
                  <a:pt x="52" y="105"/>
                  <a:pt x="23" y="54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A6C9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59" name="Freeform 93"/>
          <p:cNvSpPr/>
          <p:nvPr>
            <p:custDataLst>
              <p:tags r:id="rId60"/>
            </p:custDataLst>
          </p:nvPr>
        </p:nvSpPr>
        <p:spPr>
          <a:xfrm>
            <a:off x="1697903" y="3982261"/>
            <a:ext cx="74600" cy="74599"/>
          </a:xfrm>
          <a:custGeom>
            <a:avLst/>
            <a:gdLst>
              <a:gd name="T0" fmla="*/ 0 w 59"/>
              <a:gd name="T1" fmla="*/ 59 h 59"/>
              <a:gd name="T2" fmla="*/ 37 w 59"/>
              <a:gd name="T3" fmla="*/ 59 h 59"/>
              <a:gd name="T4" fmla="*/ 59 w 59"/>
              <a:gd name="T5" fmla="*/ 35 h 59"/>
              <a:gd name="T6" fmla="*/ 59 w 59"/>
              <a:gd name="T7" fmla="*/ 0 h 59"/>
              <a:gd name="T8" fmla="*/ 0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0" y="59"/>
                </a:moveTo>
                <a:cubicBezTo>
                  <a:pt x="37" y="59"/>
                  <a:pt x="37" y="59"/>
                  <a:pt x="37" y="59"/>
                </a:cubicBezTo>
                <a:cubicBezTo>
                  <a:pt x="59" y="35"/>
                  <a:pt x="59" y="35"/>
                  <a:pt x="59" y="35"/>
                </a:cubicBezTo>
                <a:cubicBezTo>
                  <a:pt x="59" y="0"/>
                  <a:pt x="59" y="0"/>
                  <a:pt x="59" y="0"/>
                </a:cubicBezTo>
                <a:cubicBezTo>
                  <a:pt x="26" y="0"/>
                  <a:pt x="0" y="26"/>
                  <a:pt x="0" y="59"/>
                </a:cubicBezTo>
                <a:close/>
              </a:path>
            </a:pathLst>
          </a:custGeom>
          <a:solidFill>
            <a:srgbClr val="F0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0" name="Freeform 94"/>
          <p:cNvSpPr/>
          <p:nvPr>
            <p:custDataLst>
              <p:tags r:id="rId61"/>
            </p:custDataLst>
          </p:nvPr>
        </p:nvSpPr>
        <p:spPr>
          <a:xfrm>
            <a:off x="1488388" y="4050511"/>
            <a:ext cx="279352" cy="71425"/>
          </a:xfrm>
          <a:custGeom>
            <a:avLst/>
            <a:gdLst>
              <a:gd name="T0" fmla="*/ 0 w 176"/>
              <a:gd name="T1" fmla="*/ 45 h 45"/>
              <a:gd name="T2" fmla="*/ 176 w 176"/>
              <a:gd name="T3" fmla="*/ 45 h 45"/>
              <a:gd name="T4" fmla="*/ 176 w 176"/>
              <a:gd name="T5" fmla="*/ 0 h 45"/>
              <a:gd name="T6" fmla="*/ 0 w 176"/>
              <a:gd name="T7" fmla="*/ 0 h 45"/>
              <a:gd name="T8" fmla="*/ 0 w 176"/>
              <a:gd name="T9" fmla="*/ 45 h 45"/>
              <a:gd name="T10" fmla="*/ 0 w 176"/>
              <a:gd name="T11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6" h="45">
                <a:moveTo>
                  <a:pt x="0" y="45"/>
                </a:moveTo>
                <a:lnTo>
                  <a:pt x="176" y="45"/>
                </a:lnTo>
                <a:lnTo>
                  <a:pt x="176" y="0"/>
                </a:lnTo>
                <a:lnTo>
                  <a:pt x="0" y="0"/>
                </a:lnTo>
                <a:lnTo>
                  <a:pt x="0" y="45"/>
                </a:lnTo>
                <a:lnTo>
                  <a:pt x="0" y="45"/>
                </a:lnTo>
                <a:close/>
              </a:path>
            </a:pathLst>
          </a:custGeom>
          <a:solidFill>
            <a:srgbClr val="9C23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1" name="Freeform 95"/>
          <p:cNvSpPr/>
          <p:nvPr>
            <p:custDataLst>
              <p:tags r:id="rId62"/>
            </p:custDataLst>
          </p:nvPr>
        </p:nvSpPr>
        <p:spPr>
          <a:xfrm>
            <a:off x="1478866" y="4010831"/>
            <a:ext cx="219037" cy="126978"/>
          </a:xfrm>
          <a:custGeom>
            <a:avLst/>
            <a:gdLst>
              <a:gd name="T0" fmla="*/ 167 w 175"/>
              <a:gd name="T1" fmla="*/ 22 h 101"/>
              <a:gd name="T2" fmla="*/ 2 w 175"/>
              <a:gd name="T3" fmla="*/ 21 h 101"/>
              <a:gd name="T4" fmla="*/ 0 w 175"/>
              <a:gd name="T5" fmla="*/ 101 h 101"/>
              <a:gd name="T6" fmla="*/ 175 w 175"/>
              <a:gd name="T7" fmla="*/ 101 h 101"/>
              <a:gd name="T8" fmla="*/ 175 w 175"/>
              <a:gd name="T9" fmla="*/ 32 h 101"/>
              <a:gd name="T10" fmla="*/ 167 w 175"/>
              <a:gd name="T11" fmla="*/ 2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" h="100">
                <a:moveTo>
                  <a:pt x="167" y="22"/>
                </a:moveTo>
                <a:cubicBezTo>
                  <a:pt x="99" y="0"/>
                  <a:pt x="58" y="5"/>
                  <a:pt x="2" y="21"/>
                </a:cubicBezTo>
                <a:cubicBezTo>
                  <a:pt x="0" y="101"/>
                  <a:pt x="0" y="101"/>
                  <a:pt x="0" y="101"/>
                </a:cubicBezTo>
                <a:cubicBezTo>
                  <a:pt x="175" y="101"/>
                  <a:pt x="175" y="101"/>
                  <a:pt x="175" y="101"/>
                </a:cubicBezTo>
                <a:cubicBezTo>
                  <a:pt x="175" y="32"/>
                  <a:pt x="175" y="32"/>
                  <a:pt x="175" y="32"/>
                </a:cubicBezTo>
                <a:cubicBezTo>
                  <a:pt x="175" y="28"/>
                  <a:pt x="172" y="24"/>
                  <a:pt x="167" y="22"/>
                </a:cubicBezTo>
                <a:close/>
              </a:path>
            </a:pathLst>
          </a:custGeom>
          <a:solidFill>
            <a:srgbClr val="BE16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2" name="Freeform 96"/>
          <p:cNvSpPr/>
          <p:nvPr>
            <p:custDataLst>
              <p:tags r:id="rId63"/>
            </p:custDataLst>
          </p:nvPr>
        </p:nvSpPr>
        <p:spPr>
          <a:xfrm>
            <a:off x="1588383" y="3985313"/>
            <a:ext cx="109519" cy="117455"/>
          </a:xfrm>
          <a:custGeom>
            <a:avLst/>
            <a:gdLst>
              <a:gd name="T0" fmla="*/ 0 w 88"/>
              <a:gd name="T1" fmla="*/ 0 h 94"/>
              <a:gd name="T2" fmla="*/ 0 w 88"/>
              <a:gd name="T3" fmla="*/ 94 h 94"/>
              <a:gd name="T4" fmla="*/ 88 w 88"/>
              <a:gd name="T5" fmla="*/ 94 h 94"/>
              <a:gd name="T6" fmla="*/ 88 w 88"/>
              <a:gd name="T7" fmla="*/ 25 h 94"/>
              <a:gd name="T8" fmla="*/ 80 w 88"/>
              <a:gd name="T9" fmla="*/ 15 h 94"/>
              <a:gd name="T10" fmla="*/ 0 w 88"/>
              <a:gd name="T11" fmla="*/ 0 h 94"/>
              <a:gd name="T12" fmla="*/ 0 w 88"/>
              <a:gd name="T13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8" h="94">
                <a:moveTo>
                  <a:pt x="0" y="0"/>
                </a:moveTo>
                <a:cubicBezTo>
                  <a:pt x="0" y="94"/>
                  <a:pt x="0" y="94"/>
                  <a:pt x="0" y="94"/>
                </a:cubicBezTo>
                <a:cubicBezTo>
                  <a:pt x="88" y="94"/>
                  <a:pt x="88" y="94"/>
                  <a:pt x="88" y="94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1"/>
                  <a:pt x="85" y="17"/>
                  <a:pt x="80" y="15"/>
                </a:cubicBezTo>
                <a:cubicBezTo>
                  <a:pt x="49" y="5"/>
                  <a:pt x="24" y="1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BE16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3" name="Freeform 99"/>
          <p:cNvSpPr/>
          <p:nvPr>
            <p:custDataLst>
              <p:tags r:id="rId64"/>
            </p:custDataLst>
          </p:nvPr>
        </p:nvSpPr>
        <p:spPr>
          <a:xfrm>
            <a:off x="1767741" y="3909248"/>
            <a:ext cx="17460" cy="273003"/>
          </a:xfrm>
          <a:custGeom>
            <a:avLst/>
            <a:gdLst>
              <a:gd name="T0" fmla="*/ 12 w 15"/>
              <a:gd name="T1" fmla="*/ 0 h 217"/>
              <a:gd name="T2" fmla="*/ 2 w 15"/>
              <a:gd name="T3" fmla="*/ 0 h 217"/>
              <a:gd name="T4" fmla="*/ 0 w 15"/>
              <a:gd name="T5" fmla="*/ 3 h 217"/>
              <a:gd name="T6" fmla="*/ 0 w 15"/>
              <a:gd name="T7" fmla="*/ 217 h 217"/>
              <a:gd name="T8" fmla="*/ 15 w 15"/>
              <a:gd name="T9" fmla="*/ 217 h 217"/>
              <a:gd name="T10" fmla="*/ 15 w 15"/>
              <a:gd name="T11" fmla="*/ 3 h 217"/>
              <a:gd name="T12" fmla="*/ 12 w 15"/>
              <a:gd name="T13" fmla="*/ 0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216">
                <a:moveTo>
                  <a:pt x="1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217"/>
                  <a:pt x="0" y="217"/>
                  <a:pt x="0" y="217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1"/>
                  <a:pt x="14" y="0"/>
                  <a:pt x="12" y="0"/>
                </a:cubicBezTo>
                <a:close/>
              </a:path>
            </a:pathLst>
          </a:custGeom>
          <a:solidFill>
            <a:srgbClr val="5050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4" name="Freeform 100"/>
          <p:cNvSpPr/>
          <p:nvPr>
            <p:custDataLst>
              <p:tags r:id="rId65"/>
            </p:custDataLst>
          </p:nvPr>
        </p:nvSpPr>
        <p:spPr>
          <a:xfrm>
            <a:off x="1469342" y="3990197"/>
            <a:ext cx="19047" cy="192054"/>
          </a:xfrm>
          <a:custGeom>
            <a:avLst/>
            <a:gdLst>
              <a:gd name="T0" fmla="*/ 12 w 15"/>
              <a:gd name="T1" fmla="*/ 0 h 153"/>
              <a:gd name="T2" fmla="*/ 2 w 15"/>
              <a:gd name="T3" fmla="*/ 0 h 153"/>
              <a:gd name="T4" fmla="*/ 0 w 15"/>
              <a:gd name="T5" fmla="*/ 2 h 153"/>
              <a:gd name="T6" fmla="*/ 0 w 15"/>
              <a:gd name="T7" fmla="*/ 153 h 153"/>
              <a:gd name="T8" fmla="*/ 15 w 15"/>
              <a:gd name="T9" fmla="*/ 153 h 153"/>
              <a:gd name="T10" fmla="*/ 15 w 15"/>
              <a:gd name="T11" fmla="*/ 2 h 153"/>
              <a:gd name="T12" fmla="*/ 12 w 15"/>
              <a:gd name="T13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53">
                <a:moveTo>
                  <a:pt x="1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53"/>
                  <a:pt x="0" y="153"/>
                  <a:pt x="0" y="153"/>
                </a:cubicBezTo>
                <a:cubicBezTo>
                  <a:pt x="15" y="153"/>
                  <a:pt x="15" y="153"/>
                  <a:pt x="15" y="153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1"/>
                  <a:pt x="14" y="0"/>
                  <a:pt x="12" y="0"/>
                </a:cubicBezTo>
                <a:close/>
              </a:path>
            </a:pathLst>
          </a:custGeom>
          <a:solidFill>
            <a:srgbClr val="5050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5" name="Freeform 102"/>
          <p:cNvSpPr/>
          <p:nvPr>
            <p:custDataLst>
              <p:tags r:id="rId66"/>
            </p:custDataLst>
          </p:nvPr>
        </p:nvSpPr>
        <p:spPr>
          <a:xfrm>
            <a:off x="1659809" y="4069558"/>
            <a:ext cx="152374" cy="150786"/>
          </a:xfrm>
          <a:custGeom>
            <a:avLst/>
            <a:gdLst>
              <a:gd name="T0" fmla="*/ 121 w 121"/>
              <a:gd name="T1" fmla="*/ 60 h 121"/>
              <a:gd name="T2" fmla="*/ 61 w 121"/>
              <a:gd name="T3" fmla="*/ 121 h 121"/>
              <a:gd name="T4" fmla="*/ 11 w 121"/>
              <a:gd name="T5" fmla="*/ 94 h 121"/>
              <a:gd name="T6" fmla="*/ 0 w 121"/>
              <a:gd name="T7" fmla="*/ 60 h 121"/>
              <a:gd name="T8" fmla="*/ 61 w 121"/>
              <a:gd name="T9" fmla="*/ 0 h 121"/>
              <a:gd name="T10" fmla="*/ 108 w 121"/>
              <a:gd name="T11" fmla="*/ 22 h 121"/>
              <a:gd name="T12" fmla="*/ 121 w 121"/>
              <a:gd name="T13" fmla="*/ 6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0" h="120">
                <a:moveTo>
                  <a:pt x="121" y="60"/>
                </a:moveTo>
                <a:cubicBezTo>
                  <a:pt x="121" y="94"/>
                  <a:pt x="94" y="121"/>
                  <a:pt x="61" y="121"/>
                </a:cubicBezTo>
                <a:cubicBezTo>
                  <a:pt x="40" y="121"/>
                  <a:pt x="21" y="110"/>
                  <a:pt x="11" y="94"/>
                </a:cubicBezTo>
                <a:cubicBezTo>
                  <a:pt x="4" y="84"/>
                  <a:pt x="0" y="73"/>
                  <a:pt x="0" y="60"/>
                </a:cubicBezTo>
                <a:cubicBezTo>
                  <a:pt x="0" y="27"/>
                  <a:pt x="27" y="0"/>
                  <a:pt x="61" y="0"/>
                </a:cubicBezTo>
                <a:cubicBezTo>
                  <a:pt x="80" y="0"/>
                  <a:pt x="97" y="8"/>
                  <a:pt x="108" y="22"/>
                </a:cubicBezTo>
                <a:cubicBezTo>
                  <a:pt x="116" y="32"/>
                  <a:pt x="121" y="46"/>
                  <a:pt x="121" y="60"/>
                </a:cubicBezTo>
              </a:path>
            </a:pathLst>
          </a:custGeom>
          <a:solidFill>
            <a:srgbClr val="E2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6" name="Oval 103"/>
          <p:cNvSpPr>
            <a:spLocks noChangeArrowheads="1"/>
          </p:cNvSpPr>
          <p:nvPr>
            <p:custDataLst>
              <p:tags r:id="rId67"/>
            </p:custDataLst>
          </p:nvPr>
        </p:nvSpPr>
        <p:spPr>
          <a:xfrm>
            <a:off x="1686792" y="4094953"/>
            <a:ext cx="99996" cy="99995"/>
          </a:xfrm>
          <a:prstGeom prst="ellipse">
            <a:avLst/>
          </a:prstGeom>
          <a:solidFill>
            <a:srgbClr val="CEC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7" name="Freeform 104"/>
          <p:cNvSpPr/>
          <p:nvPr>
            <p:custDataLst>
              <p:tags r:id="rId68"/>
            </p:custDataLst>
          </p:nvPr>
        </p:nvSpPr>
        <p:spPr>
          <a:xfrm>
            <a:off x="1799484" y="4101303"/>
            <a:ext cx="14286" cy="53966"/>
          </a:xfrm>
          <a:custGeom>
            <a:avLst/>
            <a:gdLst>
              <a:gd name="T0" fmla="*/ 10 w 11"/>
              <a:gd name="T1" fmla="*/ 43 h 43"/>
              <a:gd name="T2" fmla="*/ 10 w 11"/>
              <a:gd name="T3" fmla="*/ 36 h 43"/>
              <a:gd name="T4" fmla="*/ 10 w 11"/>
              <a:gd name="T5" fmla="*/ 36 h 43"/>
              <a:gd name="T6" fmla="*/ 10 w 11"/>
              <a:gd name="T7" fmla="*/ 34 h 43"/>
              <a:gd name="T8" fmla="*/ 0 w 11"/>
              <a:gd name="T9" fmla="*/ 1 h 43"/>
              <a:gd name="T10" fmla="*/ 0 w 11"/>
              <a:gd name="T11" fmla="*/ 0 h 43"/>
              <a:gd name="T12" fmla="*/ 11 w 11"/>
              <a:gd name="T13" fmla="*/ 34 h 43"/>
              <a:gd name="T14" fmla="*/ 10 w 11"/>
              <a:gd name="T15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" h="43">
                <a:moveTo>
                  <a:pt x="10" y="43"/>
                </a:moveTo>
                <a:cubicBezTo>
                  <a:pt x="10" y="41"/>
                  <a:pt x="10" y="39"/>
                  <a:pt x="10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10" y="35"/>
                  <a:pt x="10" y="35"/>
                  <a:pt x="10" y="34"/>
                </a:cubicBezTo>
                <a:cubicBezTo>
                  <a:pt x="10" y="22"/>
                  <a:pt x="6" y="1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7" y="10"/>
                  <a:pt x="11" y="22"/>
                  <a:pt x="11" y="34"/>
                </a:cubicBezTo>
                <a:cubicBezTo>
                  <a:pt x="11" y="37"/>
                  <a:pt x="10" y="40"/>
                  <a:pt x="10" y="43"/>
                </a:cubicBezTo>
              </a:path>
            </a:pathLst>
          </a:custGeom>
          <a:solidFill>
            <a:srgbClr val="CE5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8" name="Freeform 106"/>
          <p:cNvSpPr/>
          <p:nvPr>
            <p:custDataLst>
              <p:tags r:id="rId69"/>
            </p:custDataLst>
          </p:nvPr>
        </p:nvSpPr>
        <p:spPr>
          <a:xfrm>
            <a:off x="1677268" y="4102890"/>
            <a:ext cx="134915" cy="117455"/>
          </a:xfrm>
          <a:custGeom>
            <a:avLst/>
            <a:gdLst>
              <a:gd name="T0" fmla="*/ 47 w 107"/>
              <a:gd name="T1" fmla="*/ 94 h 94"/>
              <a:gd name="T2" fmla="*/ 0 w 107"/>
              <a:gd name="T3" fmla="*/ 71 h 94"/>
              <a:gd name="T4" fmla="*/ 16 w 107"/>
              <a:gd name="T5" fmla="*/ 59 h 94"/>
              <a:gd name="T6" fmla="*/ 17 w 107"/>
              <a:gd name="T7" fmla="*/ 60 h 94"/>
              <a:gd name="T8" fmla="*/ 16 w 107"/>
              <a:gd name="T9" fmla="*/ 64 h 94"/>
              <a:gd name="T10" fmla="*/ 21 w 107"/>
              <a:gd name="T11" fmla="*/ 69 h 94"/>
              <a:gd name="T12" fmla="*/ 28 w 107"/>
              <a:gd name="T13" fmla="*/ 72 h 94"/>
              <a:gd name="T14" fmla="*/ 28 w 107"/>
              <a:gd name="T15" fmla="*/ 72 h 94"/>
              <a:gd name="T16" fmla="*/ 32 w 107"/>
              <a:gd name="T17" fmla="*/ 71 h 94"/>
              <a:gd name="T18" fmla="*/ 35 w 107"/>
              <a:gd name="T19" fmla="*/ 72 h 94"/>
              <a:gd name="T20" fmla="*/ 39 w 107"/>
              <a:gd name="T21" fmla="*/ 75 h 94"/>
              <a:gd name="T22" fmla="*/ 42 w 107"/>
              <a:gd name="T23" fmla="*/ 75 h 94"/>
              <a:gd name="T24" fmla="*/ 45 w 107"/>
              <a:gd name="T25" fmla="*/ 75 h 94"/>
              <a:gd name="T26" fmla="*/ 49 w 107"/>
              <a:gd name="T27" fmla="*/ 73 h 94"/>
              <a:gd name="T28" fmla="*/ 87 w 107"/>
              <a:gd name="T29" fmla="*/ 33 h 94"/>
              <a:gd name="T30" fmla="*/ 81 w 107"/>
              <a:gd name="T31" fmla="*/ 12 h 94"/>
              <a:gd name="T32" fmla="*/ 97 w 107"/>
              <a:gd name="T33" fmla="*/ 0 h 94"/>
              <a:gd name="T34" fmla="*/ 107 w 107"/>
              <a:gd name="T35" fmla="*/ 33 h 94"/>
              <a:gd name="T36" fmla="*/ 107 w 107"/>
              <a:gd name="T37" fmla="*/ 35 h 94"/>
              <a:gd name="T38" fmla="*/ 47 w 107"/>
              <a:gd name="T39" fmla="*/ 94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7" h="94">
                <a:moveTo>
                  <a:pt x="47" y="94"/>
                </a:moveTo>
                <a:cubicBezTo>
                  <a:pt x="28" y="94"/>
                  <a:pt x="11" y="85"/>
                  <a:pt x="0" y="71"/>
                </a:cubicBezTo>
                <a:cubicBezTo>
                  <a:pt x="16" y="59"/>
                  <a:pt x="16" y="59"/>
                  <a:pt x="16" y="59"/>
                </a:cubicBezTo>
                <a:cubicBezTo>
                  <a:pt x="17" y="60"/>
                  <a:pt x="17" y="60"/>
                  <a:pt x="17" y="60"/>
                </a:cubicBezTo>
                <a:cubicBezTo>
                  <a:pt x="16" y="61"/>
                  <a:pt x="16" y="63"/>
                  <a:pt x="16" y="64"/>
                </a:cubicBezTo>
                <a:cubicBezTo>
                  <a:pt x="17" y="67"/>
                  <a:pt x="18" y="68"/>
                  <a:pt x="21" y="69"/>
                </a:cubicBezTo>
                <a:cubicBezTo>
                  <a:pt x="23" y="70"/>
                  <a:pt x="26" y="72"/>
                  <a:pt x="2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30" y="72"/>
                  <a:pt x="31" y="71"/>
                  <a:pt x="32" y="71"/>
                </a:cubicBezTo>
                <a:cubicBezTo>
                  <a:pt x="33" y="71"/>
                  <a:pt x="34" y="72"/>
                  <a:pt x="35" y="72"/>
                </a:cubicBezTo>
                <a:cubicBezTo>
                  <a:pt x="36" y="73"/>
                  <a:pt x="37" y="74"/>
                  <a:pt x="39" y="75"/>
                </a:cubicBezTo>
                <a:cubicBezTo>
                  <a:pt x="40" y="75"/>
                  <a:pt x="41" y="75"/>
                  <a:pt x="42" y="75"/>
                </a:cubicBezTo>
                <a:cubicBezTo>
                  <a:pt x="43" y="75"/>
                  <a:pt x="44" y="75"/>
                  <a:pt x="45" y="75"/>
                </a:cubicBezTo>
                <a:cubicBezTo>
                  <a:pt x="46" y="75"/>
                  <a:pt x="47" y="74"/>
                  <a:pt x="49" y="73"/>
                </a:cubicBezTo>
                <a:cubicBezTo>
                  <a:pt x="70" y="72"/>
                  <a:pt x="87" y="55"/>
                  <a:pt x="87" y="33"/>
                </a:cubicBezTo>
                <a:cubicBezTo>
                  <a:pt x="87" y="25"/>
                  <a:pt x="85" y="18"/>
                  <a:pt x="81" y="12"/>
                </a:cubicBezTo>
                <a:cubicBezTo>
                  <a:pt x="97" y="0"/>
                  <a:pt x="97" y="0"/>
                  <a:pt x="97" y="0"/>
                </a:cubicBezTo>
                <a:cubicBezTo>
                  <a:pt x="103" y="9"/>
                  <a:pt x="107" y="21"/>
                  <a:pt x="107" y="33"/>
                </a:cubicBezTo>
                <a:cubicBezTo>
                  <a:pt x="107" y="34"/>
                  <a:pt x="107" y="34"/>
                  <a:pt x="107" y="35"/>
                </a:cubicBezTo>
                <a:cubicBezTo>
                  <a:pt x="107" y="67"/>
                  <a:pt x="80" y="94"/>
                  <a:pt x="47" y="94"/>
                </a:cubicBezTo>
              </a:path>
            </a:pathLst>
          </a:custGeom>
          <a:solidFill>
            <a:srgbClr val="E9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69" name="Freeform 107"/>
          <p:cNvSpPr/>
          <p:nvPr>
            <p:custDataLst>
              <p:tags r:id="rId70"/>
            </p:custDataLst>
          </p:nvPr>
        </p:nvSpPr>
        <p:spPr>
          <a:xfrm>
            <a:off x="1604896" y="4376040"/>
            <a:ext cx="1588" cy="1587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1 w 1"/>
              <a:gd name="T5" fmla="*/ 0 h 1"/>
              <a:gd name="T6" fmla="*/ 1 w 1"/>
              <a:gd name="T7" fmla="*/ 1 h 1"/>
              <a:gd name="T8" fmla="*/ 1 w 1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</a:path>
            </a:pathLst>
          </a:custGeom>
          <a:solidFill>
            <a:srgbClr val="DAD5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0" name="Freeform 108"/>
          <p:cNvSpPr/>
          <p:nvPr>
            <p:custDataLst>
              <p:tags r:id="rId71"/>
            </p:custDataLst>
          </p:nvPr>
        </p:nvSpPr>
        <p:spPr>
          <a:xfrm>
            <a:off x="1683617" y="4087018"/>
            <a:ext cx="82536" cy="79361"/>
          </a:xfrm>
          <a:custGeom>
            <a:avLst/>
            <a:gdLst>
              <a:gd name="T0" fmla="*/ 0 w 66"/>
              <a:gd name="T1" fmla="*/ 29 h 64"/>
              <a:gd name="T2" fmla="*/ 18 w 66"/>
              <a:gd name="T3" fmla="*/ 24 h 64"/>
              <a:gd name="T4" fmla="*/ 34 w 66"/>
              <a:gd name="T5" fmla="*/ 5 h 64"/>
              <a:gd name="T6" fmla="*/ 58 w 66"/>
              <a:gd name="T7" fmla="*/ 5 h 64"/>
              <a:gd name="T8" fmla="*/ 56 w 66"/>
              <a:gd name="T9" fmla="*/ 32 h 64"/>
              <a:gd name="T10" fmla="*/ 47 w 66"/>
              <a:gd name="T11" fmla="*/ 56 h 64"/>
              <a:gd name="T12" fmla="*/ 24 w 66"/>
              <a:gd name="T13" fmla="*/ 62 h 64"/>
              <a:gd name="T14" fmla="*/ 0 w 66"/>
              <a:gd name="T15" fmla="*/ 29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6" h="64">
                <a:moveTo>
                  <a:pt x="0" y="29"/>
                </a:moveTo>
                <a:cubicBezTo>
                  <a:pt x="0" y="19"/>
                  <a:pt x="13" y="26"/>
                  <a:pt x="18" y="24"/>
                </a:cubicBezTo>
                <a:cubicBezTo>
                  <a:pt x="26" y="21"/>
                  <a:pt x="27" y="9"/>
                  <a:pt x="34" y="5"/>
                </a:cubicBezTo>
                <a:cubicBezTo>
                  <a:pt x="39" y="1"/>
                  <a:pt x="52" y="0"/>
                  <a:pt x="58" y="5"/>
                </a:cubicBezTo>
                <a:cubicBezTo>
                  <a:pt x="66" y="13"/>
                  <a:pt x="58" y="24"/>
                  <a:pt x="56" y="32"/>
                </a:cubicBezTo>
                <a:cubicBezTo>
                  <a:pt x="53" y="41"/>
                  <a:pt x="55" y="49"/>
                  <a:pt x="47" y="56"/>
                </a:cubicBezTo>
                <a:cubicBezTo>
                  <a:pt x="42" y="60"/>
                  <a:pt x="31" y="64"/>
                  <a:pt x="24" y="62"/>
                </a:cubicBezTo>
                <a:cubicBezTo>
                  <a:pt x="13" y="60"/>
                  <a:pt x="1" y="40"/>
                  <a:pt x="0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1" name="Freeform 109"/>
          <p:cNvSpPr/>
          <p:nvPr>
            <p:custDataLst>
              <p:tags r:id="rId72"/>
            </p:custDataLst>
          </p:nvPr>
        </p:nvSpPr>
        <p:spPr>
          <a:xfrm>
            <a:off x="1683617" y="4101303"/>
            <a:ext cx="77774" cy="65076"/>
          </a:xfrm>
          <a:custGeom>
            <a:avLst/>
            <a:gdLst>
              <a:gd name="T0" fmla="*/ 56 w 62"/>
              <a:gd name="T1" fmla="*/ 18 h 52"/>
              <a:gd name="T2" fmla="*/ 47 w 62"/>
              <a:gd name="T3" fmla="*/ 42 h 52"/>
              <a:gd name="T4" fmla="*/ 24 w 62"/>
              <a:gd name="T5" fmla="*/ 49 h 52"/>
              <a:gd name="T6" fmla="*/ 0 w 62"/>
              <a:gd name="T7" fmla="*/ 15 h 52"/>
              <a:gd name="T8" fmla="*/ 0 w 62"/>
              <a:gd name="T9" fmla="*/ 16 h 52"/>
              <a:gd name="T10" fmla="*/ 24 w 62"/>
              <a:gd name="T11" fmla="*/ 50 h 52"/>
              <a:gd name="T12" fmla="*/ 47 w 62"/>
              <a:gd name="T13" fmla="*/ 44 h 52"/>
              <a:gd name="T14" fmla="*/ 56 w 62"/>
              <a:gd name="T15" fmla="*/ 20 h 52"/>
              <a:gd name="T16" fmla="*/ 61 w 62"/>
              <a:gd name="T17" fmla="*/ 0 h 52"/>
              <a:gd name="T18" fmla="*/ 56 w 62"/>
              <a:gd name="T19" fmla="*/ 1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2" h="52">
                <a:moveTo>
                  <a:pt x="56" y="18"/>
                </a:moveTo>
                <a:cubicBezTo>
                  <a:pt x="53" y="27"/>
                  <a:pt x="55" y="35"/>
                  <a:pt x="47" y="42"/>
                </a:cubicBezTo>
                <a:cubicBezTo>
                  <a:pt x="42" y="46"/>
                  <a:pt x="31" y="50"/>
                  <a:pt x="24" y="49"/>
                </a:cubicBezTo>
                <a:cubicBezTo>
                  <a:pt x="13" y="46"/>
                  <a:pt x="1" y="26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28"/>
                  <a:pt x="13" y="48"/>
                  <a:pt x="24" y="50"/>
                </a:cubicBezTo>
                <a:cubicBezTo>
                  <a:pt x="31" y="52"/>
                  <a:pt x="42" y="48"/>
                  <a:pt x="47" y="44"/>
                </a:cubicBezTo>
                <a:cubicBezTo>
                  <a:pt x="55" y="37"/>
                  <a:pt x="53" y="29"/>
                  <a:pt x="56" y="20"/>
                </a:cubicBezTo>
                <a:cubicBezTo>
                  <a:pt x="57" y="14"/>
                  <a:pt x="62" y="7"/>
                  <a:pt x="61" y="0"/>
                </a:cubicBezTo>
                <a:cubicBezTo>
                  <a:pt x="61" y="6"/>
                  <a:pt x="57" y="13"/>
                  <a:pt x="56" y="18"/>
                </a:cubicBezTo>
                <a:close/>
              </a:path>
            </a:pathLst>
          </a:custGeom>
          <a:solidFill>
            <a:srgbClr val="E5E5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2" name="Oval 111"/>
          <p:cNvSpPr>
            <a:spLocks noChangeArrowheads="1"/>
          </p:cNvSpPr>
          <p:nvPr>
            <p:custDataLst>
              <p:tags r:id="rId73"/>
            </p:custDataLst>
          </p:nvPr>
        </p:nvSpPr>
        <p:spPr>
          <a:xfrm>
            <a:off x="1726473" y="4102891"/>
            <a:ext cx="20634" cy="22221"/>
          </a:xfrm>
          <a:prstGeom prst="ellipse">
            <a:avLst/>
          </a:prstGeom>
          <a:solidFill>
            <a:srgbClr val="FAB7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3" name="Freeform 116"/>
          <p:cNvSpPr/>
          <p:nvPr>
            <p:custDataLst>
              <p:tags r:id="rId74"/>
            </p:custDataLst>
          </p:nvPr>
        </p:nvSpPr>
        <p:spPr>
          <a:xfrm>
            <a:off x="1862571" y="5213799"/>
            <a:ext cx="4762" cy="6349"/>
          </a:xfrm>
          <a:custGeom>
            <a:avLst/>
            <a:gdLst>
              <a:gd name="T0" fmla="*/ 3 w 4"/>
              <a:gd name="T1" fmla="*/ 0 h 5"/>
              <a:gd name="T2" fmla="*/ 4 w 4"/>
              <a:gd name="T3" fmla="*/ 2 h 5"/>
              <a:gd name="T4" fmla="*/ 4 w 4"/>
              <a:gd name="T5" fmla="*/ 2 h 5"/>
              <a:gd name="T6" fmla="*/ 2 w 4"/>
              <a:gd name="T7" fmla="*/ 4 h 5"/>
              <a:gd name="T8" fmla="*/ 1 w 4"/>
              <a:gd name="T9" fmla="*/ 4 h 5"/>
              <a:gd name="T10" fmla="*/ 0 w 4"/>
              <a:gd name="T11" fmla="*/ 4 h 5"/>
              <a:gd name="T12" fmla="*/ 1 w 4"/>
              <a:gd name="T13" fmla="*/ 1 h 5"/>
              <a:gd name="T14" fmla="*/ 3 w 4"/>
              <a:gd name="T1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5">
                <a:moveTo>
                  <a:pt x="3" y="0"/>
                </a:moveTo>
                <a:cubicBezTo>
                  <a:pt x="4" y="0"/>
                  <a:pt x="4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2" y="4"/>
                  <a:pt x="2" y="4"/>
                </a:cubicBezTo>
                <a:cubicBezTo>
                  <a:pt x="1" y="5"/>
                  <a:pt x="1" y="5"/>
                  <a:pt x="1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2"/>
                  <a:pt x="1" y="1"/>
                </a:cubicBezTo>
                <a:cubicBezTo>
                  <a:pt x="1" y="1"/>
                  <a:pt x="2" y="0"/>
                  <a:pt x="3" y="0"/>
                </a:cubicBezTo>
                <a:close/>
              </a:path>
            </a:pathLst>
          </a:custGeom>
          <a:solidFill>
            <a:srgbClr val="BF4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4" name="Freeform 118"/>
          <p:cNvSpPr/>
          <p:nvPr>
            <p:custDataLst>
              <p:tags r:id="rId75"/>
            </p:custDataLst>
          </p:nvPr>
        </p:nvSpPr>
        <p:spPr>
          <a:xfrm>
            <a:off x="1650926" y="4379215"/>
            <a:ext cx="4762" cy="4761"/>
          </a:xfrm>
          <a:custGeom>
            <a:avLst/>
            <a:gdLst>
              <a:gd name="T0" fmla="*/ 2 w 3"/>
              <a:gd name="T1" fmla="*/ 3 h 3"/>
              <a:gd name="T2" fmla="*/ 1 w 3"/>
              <a:gd name="T3" fmla="*/ 2 h 3"/>
              <a:gd name="T4" fmla="*/ 3 w 3"/>
              <a:gd name="T5" fmla="*/ 0 h 3"/>
              <a:gd name="T6" fmla="*/ 3 w 3"/>
              <a:gd name="T7" fmla="*/ 0 h 3"/>
              <a:gd name="T8" fmla="*/ 2 w 3"/>
              <a:gd name="T9" fmla="*/ 1 h 3"/>
              <a:gd name="T10" fmla="*/ 2 w 3"/>
              <a:gd name="T11" fmla="*/ 2 h 3"/>
              <a:gd name="T12" fmla="*/ 2 w 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3"/>
                </a:moveTo>
                <a:cubicBezTo>
                  <a:pt x="1" y="3"/>
                  <a:pt x="1" y="3"/>
                  <a:pt x="1" y="2"/>
                </a:cubicBezTo>
                <a:cubicBezTo>
                  <a:pt x="0" y="1"/>
                  <a:pt x="2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2" y="1"/>
                </a:cubicBezTo>
                <a:cubicBezTo>
                  <a:pt x="2" y="1"/>
                  <a:pt x="2" y="2"/>
                  <a:pt x="2" y="2"/>
                </a:cubicBezTo>
                <a:cubicBezTo>
                  <a:pt x="2" y="2"/>
                  <a:pt x="2" y="3"/>
                  <a:pt x="2" y="3"/>
                </a:cubicBezTo>
              </a:path>
            </a:pathLst>
          </a:custGeom>
          <a:solidFill>
            <a:srgbClr val="DE7F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5" name="Freeform 122"/>
          <p:cNvSpPr/>
          <p:nvPr>
            <p:custDataLst>
              <p:tags r:id="rId76"/>
            </p:custDataLst>
          </p:nvPr>
        </p:nvSpPr>
        <p:spPr>
          <a:xfrm>
            <a:off x="1673146" y="4352232"/>
            <a:ext cx="1588" cy="1587"/>
          </a:xfrm>
          <a:custGeom>
            <a:avLst/>
            <a:gdLst>
              <a:gd name="T0" fmla="*/ 1 w 2"/>
              <a:gd name="T1" fmla="*/ 0 h 2"/>
              <a:gd name="T2" fmla="*/ 1 w 2"/>
              <a:gd name="T3" fmla="*/ 2 h 2"/>
              <a:gd name="T4" fmla="*/ 1 w 2"/>
              <a:gd name="T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2">
                <a:moveTo>
                  <a:pt x="1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2" y="0"/>
                  <a:pt x="1" y="0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6" name="Freeform 123"/>
          <p:cNvSpPr/>
          <p:nvPr>
            <p:custDataLst>
              <p:tags r:id="rId77"/>
            </p:custDataLst>
          </p:nvPr>
        </p:nvSpPr>
        <p:spPr>
          <a:xfrm>
            <a:off x="1674735" y="4355407"/>
            <a:ext cx="4762" cy="3174"/>
          </a:xfrm>
          <a:custGeom>
            <a:avLst/>
            <a:gdLst>
              <a:gd name="T0" fmla="*/ 2 w 3"/>
              <a:gd name="T1" fmla="*/ 0 h 2"/>
              <a:gd name="T2" fmla="*/ 0 w 3"/>
              <a:gd name="T3" fmla="*/ 0 h 2"/>
              <a:gd name="T4" fmla="*/ 0 w 3"/>
              <a:gd name="T5" fmla="*/ 2 h 2"/>
              <a:gd name="T6" fmla="*/ 1 w 3"/>
              <a:gd name="T7" fmla="*/ 2 h 2"/>
              <a:gd name="T8" fmla="*/ 2 w 3"/>
              <a:gd name="T9" fmla="*/ 2 h 2"/>
              <a:gd name="T10" fmla="*/ 2 w 3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2">
                <a:moveTo>
                  <a:pt x="2" y="0"/>
                </a:moveTo>
                <a:cubicBezTo>
                  <a:pt x="2" y="0"/>
                  <a:pt x="1" y="0"/>
                  <a:pt x="0" y="0"/>
                </a:cubicBezTo>
                <a:cubicBezTo>
                  <a:pt x="0" y="0"/>
                  <a:pt x="0" y="1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3" y="1"/>
                  <a:pt x="2" y="1"/>
                  <a:pt x="2" y="0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7" name="Freeform 124"/>
          <p:cNvSpPr/>
          <p:nvPr>
            <p:custDataLst>
              <p:tags r:id="rId78"/>
            </p:custDataLst>
          </p:nvPr>
        </p:nvSpPr>
        <p:spPr>
          <a:xfrm>
            <a:off x="1681083" y="4363343"/>
            <a:ext cx="1588" cy="1587"/>
          </a:xfrm>
          <a:custGeom>
            <a:avLst/>
            <a:gdLst>
              <a:gd name="T0" fmla="*/ 2 w 2"/>
              <a:gd name="T1" fmla="*/ 0 h 2"/>
              <a:gd name="T2" fmla="*/ 1 w 2"/>
              <a:gd name="T3" fmla="*/ 0 h 2"/>
              <a:gd name="T4" fmla="*/ 1 w 2"/>
              <a:gd name="T5" fmla="*/ 0 h 2"/>
              <a:gd name="T6" fmla="*/ 0 w 2"/>
              <a:gd name="T7" fmla="*/ 1 h 2"/>
              <a:gd name="T8" fmla="*/ 1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2 w 2"/>
              <a:gd name="T15" fmla="*/ 1 h 2"/>
              <a:gd name="T16" fmla="*/ 2 w 2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2">
                <a:moveTo>
                  <a:pt x="2" y="0"/>
                </a:move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1" y="2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1"/>
                </a:cubicBezTo>
                <a:cubicBezTo>
                  <a:pt x="2" y="1"/>
                  <a:pt x="2" y="1"/>
                  <a:pt x="2" y="0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8" name="Freeform 125"/>
          <p:cNvSpPr/>
          <p:nvPr>
            <p:custDataLst>
              <p:tags r:id="rId79"/>
            </p:custDataLst>
          </p:nvPr>
        </p:nvSpPr>
        <p:spPr>
          <a:xfrm>
            <a:off x="1671561" y="4360168"/>
            <a:ext cx="3174" cy="3174"/>
          </a:xfrm>
          <a:custGeom>
            <a:avLst/>
            <a:gdLst>
              <a:gd name="T0" fmla="*/ 1 w 2"/>
              <a:gd name="T1" fmla="*/ 1 h 2"/>
              <a:gd name="T2" fmla="*/ 1 w 2"/>
              <a:gd name="T3" fmla="*/ 2 h 2"/>
              <a:gd name="T4" fmla="*/ 1 w 2"/>
              <a:gd name="T5" fmla="*/ 2 h 2"/>
              <a:gd name="T6" fmla="*/ 2 w 2"/>
              <a:gd name="T7" fmla="*/ 2 h 2"/>
              <a:gd name="T8" fmla="*/ 1 w 2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1" y="1"/>
                </a:moveTo>
                <a:cubicBezTo>
                  <a:pt x="0" y="0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1" y="1"/>
                  <a:pt x="1" y="1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79" name="Freeform 126"/>
          <p:cNvSpPr/>
          <p:nvPr>
            <p:custDataLst>
              <p:tags r:id="rId80"/>
            </p:custDataLst>
          </p:nvPr>
        </p:nvSpPr>
        <p:spPr>
          <a:xfrm>
            <a:off x="1681083" y="4336361"/>
            <a:ext cx="1588" cy="3174"/>
          </a:xfrm>
          <a:custGeom>
            <a:avLst/>
            <a:gdLst>
              <a:gd name="T0" fmla="*/ 1 w 2"/>
              <a:gd name="T1" fmla="*/ 0 h 2"/>
              <a:gd name="T2" fmla="*/ 0 w 2"/>
              <a:gd name="T3" fmla="*/ 1 h 2"/>
              <a:gd name="T4" fmla="*/ 0 w 2"/>
              <a:gd name="T5" fmla="*/ 2 h 2"/>
              <a:gd name="T6" fmla="*/ 1 w 2"/>
              <a:gd name="T7" fmla="*/ 2 h 2"/>
              <a:gd name="T8" fmla="*/ 2 w 2"/>
              <a:gd name="T9" fmla="*/ 1 h 2"/>
              <a:gd name="T10" fmla="*/ 1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2"/>
                  <a:pt x="0" y="2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2" y="1"/>
                  <a:pt x="2" y="1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0" name="Freeform 127"/>
          <p:cNvSpPr/>
          <p:nvPr>
            <p:custDataLst>
              <p:tags r:id="rId81"/>
            </p:custDataLst>
          </p:nvPr>
        </p:nvSpPr>
        <p:spPr>
          <a:xfrm>
            <a:off x="1685844" y="4345884"/>
            <a:ext cx="1588" cy="1587"/>
          </a:xfrm>
          <a:custGeom>
            <a:avLst/>
            <a:gdLst>
              <a:gd name="T0" fmla="*/ 1 w 1"/>
              <a:gd name="T1" fmla="*/ 1 h 1"/>
              <a:gd name="T2" fmla="*/ 0 w 1"/>
              <a:gd name="T3" fmla="*/ 0 h 1"/>
              <a:gd name="T4" fmla="*/ 0 w 1"/>
              <a:gd name="T5" fmla="*/ 1 h 1"/>
              <a:gd name="T6" fmla="*/ 0 w 1"/>
              <a:gd name="T7" fmla="*/ 1 h 1"/>
              <a:gd name="T8" fmla="*/ 1 w 1"/>
              <a:gd name="T9" fmla="*/ 1 h 1"/>
              <a:gd name="T10" fmla="*/ 1 w 1"/>
              <a:gd name="T11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" h="1">
                <a:moveTo>
                  <a:pt x="1" y="1"/>
                </a:move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1" name="Freeform 128"/>
          <p:cNvSpPr/>
          <p:nvPr>
            <p:custDataLst>
              <p:tags r:id="rId82"/>
            </p:custDataLst>
          </p:nvPr>
        </p:nvSpPr>
        <p:spPr>
          <a:xfrm>
            <a:off x="1687433" y="4337947"/>
            <a:ext cx="3174" cy="3174"/>
          </a:xfrm>
          <a:custGeom>
            <a:avLst/>
            <a:gdLst>
              <a:gd name="T0" fmla="*/ 1 w 2"/>
              <a:gd name="T1" fmla="*/ 0 h 2"/>
              <a:gd name="T2" fmla="*/ 0 w 2"/>
              <a:gd name="T3" fmla="*/ 1 h 2"/>
              <a:gd name="T4" fmla="*/ 0 w 2"/>
              <a:gd name="T5" fmla="*/ 2 h 2"/>
              <a:gd name="T6" fmla="*/ 2 w 2"/>
              <a:gd name="T7" fmla="*/ 2 h 2"/>
              <a:gd name="T8" fmla="*/ 2 w 2"/>
              <a:gd name="T9" fmla="*/ 1 h 2"/>
              <a:gd name="T10" fmla="*/ 1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1" y="0"/>
                </a:move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2" y="2"/>
                </a:cubicBezTo>
                <a:cubicBezTo>
                  <a:pt x="2" y="2"/>
                  <a:pt x="2" y="2"/>
                  <a:pt x="2" y="1"/>
                </a:cubicBezTo>
                <a:cubicBezTo>
                  <a:pt x="2" y="1"/>
                  <a:pt x="2" y="0"/>
                  <a:pt x="1" y="0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2" name="Freeform 129"/>
          <p:cNvSpPr/>
          <p:nvPr>
            <p:custDataLst>
              <p:tags r:id="rId83"/>
            </p:custDataLst>
          </p:nvPr>
        </p:nvSpPr>
        <p:spPr>
          <a:xfrm>
            <a:off x="1695368" y="4342710"/>
            <a:ext cx="3174" cy="3174"/>
          </a:xfrm>
          <a:custGeom>
            <a:avLst/>
            <a:gdLst>
              <a:gd name="T0" fmla="*/ 1 w 2"/>
              <a:gd name="T1" fmla="*/ 1 h 2"/>
              <a:gd name="T2" fmla="*/ 0 w 2"/>
              <a:gd name="T3" fmla="*/ 1 h 2"/>
              <a:gd name="T4" fmla="*/ 1 w 2"/>
              <a:gd name="T5" fmla="*/ 2 h 2"/>
              <a:gd name="T6" fmla="*/ 2 w 2"/>
              <a:gd name="T7" fmla="*/ 1 h 2"/>
              <a:gd name="T8" fmla="*/ 1 w 2"/>
              <a:gd name="T9" fmla="*/ 1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" h="2">
                <a:moveTo>
                  <a:pt x="1" y="1"/>
                </a:move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2" y="1"/>
                </a:cubicBezTo>
                <a:cubicBezTo>
                  <a:pt x="2" y="1"/>
                  <a:pt x="2" y="1"/>
                  <a:pt x="1" y="1"/>
                </a:cubicBezTo>
                <a:close/>
              </a:path>
            </a:pathLst>
          </a:custGeom>
          <a:solidFill>
            <a:srgbClr val="D68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3" name="AutoShape 131"/>
          <p:cNvSpPr>
            <a:spLocks noChangeAspect="1" noChangeArrowheads="1" noTextEdit="1"/>
          </p:cNvSpPr>
          <p:nvPr>
            <p:custDataLst>
              <p:tags r:id="rId84"/>
            </p:custDataLst>
          </p:nvPr>
        </p:nvSpPr>
        <p:spPr>
          <a:xfrm>
            <a:off x="1450403" y="3277016"/>
            <a:ext cx="461882" cy="46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4" name="Freeform 135"/>
          <p:cNvSpPr/>
          <p:nvPr>
            <p:custDataLst>
              <p:tags r:id="rId85"/>
            </p:custDataLst>
          </p:nvPr>
        </p:nvSpPr>
        <p:spPr>
          <a:xfrm>
            <a:off x="1567475" y="3369679"/>
            <a:ext cx="187292" cy="233322"/>
          </a:xfrm>
          <a:custGeom>
            <a:avLst/>
            <a:gdLst>
              <a:gd name="T0" fmla="*/ 96 w 196"/>
              <a:gd name="T1" fmla="*/ 1 h 243"/>
              <a:gd name="T2" fmla="*/ 103 w 196"/>
              <a:gd name="T3" fmla="*/ 1 h 243"/>
              <a:gd name="T4" fmla="*/ 193 w 196"/>
              <a:gd name="T5" fmla="*/ 60 h 243"/>
              <a:gd name="T6" fmla="*/ 196 w 196"/>
              <a:gd name="T7" fmla="*/ 65 h 243"/>
              <a:gd name="T8" fmla="*/ 196 w 196"/>
              <a:gd name="T9" fmla="*/ 237 h 243"/>
              <a:gd name="T10" fmla="*/ 190 w 196"/>
              <a:gd name="T11" fmla="*/ 243 h 243"/>
              <a:gd name="T12" fmla="*/ 6 w 196"/>
              <a:gd name="T13" fmla="*/ 243 h 243"/>
              <a:gd name="T14" fmla="*/ 1 w 196"/>
              <a:gd name="T15" fmla="*/ 237 h 243"/>
              <a:gd name="T16" fmla="*/ 1 w 196"/>
              <a:gd name="T17" fmla="*/ 65 h 243"/>
              <a:gd name="T18" fmla="*/ 3 w 196"/>
              <a:gd name="T19" fmla="*/ 60 h 243"/>
              <a:gd name="T20" fmla="*/ 96 w 196"/>
              <a:gd name="T21" fmla="*/ 1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6" h="243">
                <a:moveTo>
                  <a:pt x="96" y="1"/>
                </a:moveTo>
                <a:cubicBezTo>
                  <a:pt x="98" y="0"/>
                  <a:pt x="101" y="0"/>
                  <a:pt x="103" y="1"/>
                </a:cubicBezTo>
                <a:cubicBezTo>
                  <a:pt x="193" y="60"/>
                  <a:pt x="193" y="60"/>
                  <a:pt x="193" y="60"/>
                </a:cubicBezTo>
                <a:cubicBezTo>
                  <a:pt x="195" y="61"/>
                  <a:pt x="196" y="63"/>
                  <a:pt x="196" y="65"/>
                </a:cubicBezTo>
                <a:cubicBezTo>
                  <a:pt x="196" y="237"/>
                  <a:pt x="196" y="237"/>
                  <a:pt x="196" y="237"/>
                </a:cubicBezTo>
                <a:cubicBezTo>
                  <a:pt x="196" y="240"/>
                  <a:pt x="194" y="243"/>
                  <a:pt x="190" y="243"/>
                </a:cubicBezTo>
                <a:cubicBezTo>
                  <a:pt x="6" y="243"/>
                  <a:pt x="6" y="243"/>
                  <a:pt x="6" y="243"/>
                </a:cubicBezTo>
                <a:cubicBezTo>
                  <a:pt x="3" y="243"/>
                  <a:pt x="1" y="240"/>
                  <a:pt x="1" y="237"/>
                </a:cubicBezTo>
                <a:cubicBezTo>
                  <a:pt x="1" y="65"/>
                  <a:pt x="1" y="65"/>
                  <a:pt x="1" y="65"/>
                </a:cubicBezTo>
                <a:cubicBezTo>
                  <a:pt x="0" y="63"/>
                  <a:pt x="1" y="61"/>
                  <a:pt x="3" y="60"/>
                </a:cubicBezTo>
                <a:cubicBezTo>
                  <a:pt x="96" y="1"/>
                  <a:pt x="96" y="1"/>
                  <a:pt x="96" y="1"/>
                </a:cubicBezTo>
                <a:close/>
              </a:path>
            </a:pathLst>
          </a:custGeom>
          <a:solidFill>
            <a:srgbClr val="F5CF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5" name="Freeform 136"/>
          <p:cNvSpPr/>
          <p:nvPr>
            <p:custDataLst>
              <p:tags r:id="rId86"/>
            </p:custDataLst>
          </p:nvPr>
        </p:nvSpPr>
        <p:spPr>
          <a:xfrm>
            <a:off x="1710325" y="3356980"/>
            <a:ext cx="31744" cy="71426"/>
          </a:xfrm>
          <a:custGeom>
            <a:avLst/>
            <a:gdLst>
              <a:gd name="T0" fmla="*/ 27 w 33"/>
              <a:gd name="T1" fmla="*/ 0 h 74"/>
              <a:gd name="T2" fmla="*/ 33 w 33"/>
              <a:gd name="T3" fmla="*/ 5 h 74"/>
              <a:gd name="T4" fmla="*/ 33 w 33"/>
              <a:gd name="T5" fmla="*/ 68 h 74"/>
              <a:gd name="T6" fmla="*/ 27 w 33"/>
              <a:gd name="T7" fmla="*/ 74 h 74"/>
              <a:gd name="T8" fmla="*/ 6 w 33"/>
              <a:gd name="T9" fmla="*/ 74 h 74"/>
              <a:gd name="T10" fmla="*/ 0 w 33"/>
              <a:gd name="T11" fmla="*/ 68 h 74"/>
              <a:gd name="T12" fmla="*/ 0 w 33"/>
              <a:gd name="T13" fmla="*/ 5 h 74"/>
              <a:gd name="T14" fmla="*/ 6 w 33"/>
              <a:gd name="T15" fmla="*/ 0 h 74"/>
              <a:gd name="T16" fmla="*/ 27 w 33"/>
              <a:gd name="T17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" h="74">
                <a:moveTo>
                  <a:pt x="27" y="0"/>
                </a:moveTo>
                <a:cubicBezTo>
                  <a:pt x="30" y="0"/>
                  <a:pt x="33" y="2"/>
                  <a:pt x="33" y="5"/>
                </a:cubicBezTo>
                <a:cubicBezTo>
                  <a:pt x="33" y="68"/>
                  <a:pt x="33" y="68"/>
                  <a:pt x="33" y="68"/>
                </a:cubicBezTo>
                <a:cubicBezTo>
                  <a:pt x="33" y="72"/>
                  <a:pt x="30" y="74"/>
                  <a:pt x="27" y="74"/>
                </a:cubicBezTo>
                <a:cubicBezTo>
                  <a:pt x="6" y="74"/>
                  <a:pt x="6" y="74"/>
                  <a:pt x="6" y="74"/>
                </a:cubicBezTo>
                <a:cubicBezTo>
                  <a:pt x="3" y="74"/>
                  <a:pt x="0" y="72"/>
                  <a:pt x="0" y="68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3" y="0"/>
                  <a:pt x="6" y="0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F5CF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6" name="Freeform 137"/>
          <p:cNvSpPr/>
          <p:nvPr>
            <p:custDataLst>
              <p:tags r:id="rId87"/>
            </p:custDataLst>
          </p:nvPr>
        </p:nvSpPr>
        <p:spPr>
          <a:xfrm>
            <a:off x="1529381" y="3337934"/>
            <a:ext cx="261892" cy="152374"/>
          </a:xfrm>
          <a:custGeom>
            <a:avLst/>
            <a:gdLst>
              <a:gd name="T0" fmla="*/ 35 w 275"/>
              <a:gd name="T1" fmla="*/ 151 h 159"/>
              <a:gd name="T2" fmla="*/ 8 w 275"/>
              <a:gd name="T3" fmla="*/ 151 h 159"/>
              <a:gd name="T4" fmla="*/ 8 w 275"/>
              <a:gd name="T5" fmla="*/ 124 h 159"/>
              <a:gd name="T6" fmla="*/ 125 w 275"/>
              <a:gd name="T7" fmla="*/ 8 h 159"/>
              <a:gd name="T8" fmla="*/ 151 w 275"/>
              <a:gd name="T9" fmla="*/ 8 h 159"/>
              <a:gd name="T10" fmla="*/ 268 w 275"/>
              <a:gd name="T11" fmla="*/ 124 h 159"/>
              <a:gd name="T12" fmla="*/ 268 w 275"/>
              <a:gd name="T13" fmla="*/ 151 h 159"/>
              <a:gd name="T14" fmla="*/ 241 w 275"/>
              <a:gd name="T15" fmla="*/ 151 h 159"/>
              <a:gd name="T16" fmla="*/ 138 w 275"/>
              <a:gd name="T17" fmla="*/ 48 h 159"/>
              <a:gd name="T18" fmla="*/ 35 w 275"/>
              <a:gd name="T19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5" h="159">
                <a:moveTo>
                  <a:pt x="35" y="151"/>
                </a:moveTo>
                <a:cubicBezTo>
                  <a:pt x="27" y="159"/>
                  <a:pt x="15" y="159"/>
                  <a:pt x="8" y="151"/>
                </a:cubicBezTo>
                <a:cubicBezTo>
                  <a:pt x="0" y="144"/>
                  <a:pt x="0" y="132"/>
                  <a:pt x="8" y="124"/>
                </a:cubicBezTo>
                <a:cubicBezTo>
                  <a:pt x="125" y="8"/>
                  <a:pt x="125" y="8"/>
                  <a:pt x="125" y="8"/>
                </a:cubicBezTo>
                <a:cubicBezTo>
                  <a:pt x="132" y="0"/>
                  <a:pt x="144" y="0"/>
                  <a:pt x="151" y="8"/>
                </a:cubicBezTo>
                <a:cubicBezTo>
                  <a:pt x="268" y="124"/>
                  <a:pt x="268" y="124"/>
                  <a:pt x="268" y="124"/>
                </a:cubicBezTo>
                <a:cubicBezTo>
                  <a:pt x="275" y="132"/>
                  <a:pt x="275" y="144"/>
                  <a:pt x="268" y="151"/>
                </a:cubicBezTo>
                <a:cubicBezTo>
                  <a:pt x="260" y="159"/>
                  <a:pt x="249" y="159"/>
                  <a:pt x="241" y="151"/>
                </a:cubicBezTo>
                <a:cubicBezTo>
                  <a:pt x="138" y="48"/>
                  <a:pt x="138" y="48"/>
                  <a:pt x="138" y="48"/>
                </a:cubicBezTo>
                <a:cubicBezTo>
                  <a:pt x="35" y="151"/>
                  <a:pt x="35" y="151"/>
                  <a:pt x="35" y="151"/>
                </a:cubicBezTo>
                <a:close/>
              </a:path>
            </a:pathLst>
          </a:custGeom>
          <a:solidFill>
            <a:srgbClr val="B651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7" name="Freeform 138"/>
          <p:cNvSpPr/>
          <p:nvPr>
            <p:custDataLst>
              <p:tags r:id="rId88"/>
            </p:custDataLst>
          </p:nvPr>
        </p:nvSpPr>
        <p:spPr>
          <a:xfrm>
            <a:off x="1583347" y="3461737"/>
            <a:ext cx="152374" cy="128566"/>
          </a:xfrm>
          <a:custGeom>
            <a:avLst/>
            <a:gdLst>
              <a:gd name="T0" fmla="*/ 130 w 160"/>
              <a:gd name="T1" fmla="*/ 7 h 133"/>
              <a:gd name="T2" fmla="*/ 81 w 160"/>
              <a:gd name="T3" fmla="*/ 30 h 133"/>
              <a:gd name="T4" fmla="*/ 80 w 160"/>
              <a:gd name="T5" fmla="*/ 33 h 133"/>
              <a:gd name="T6" fmla="*/ 79 w 160"/>
              <a:gd name="T7" fmla="*/ 30 h 133"/>
              <a:gd name="T8" fmla="*/ 29 w 160"/>
              <a:gd name="T9" fmla="*/ 7 h 133"/>
              <a:gd name="T10" fmla="*/ 7 w 160"/>
              <a:gd name="T11" fmla="*/ 57 h 133"/>
              <a:gd name="T12" fmla="*/ 80 w 160"/>
              <a:gd name="T13" fmla="*/ 133 h 133"/>
              <a:gd name="T14" fmla="*/ 153 w 160"/>
              <a:gd name="T15" fmla="*/ 57 h 133"/>
              <a:gd name="T16" fmla="*/ 130 w 160"/>
              <a:gd name="T17" fmla="*/ 7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0" h="133">
                <a:moveTo>
                  <a:pt x="130" y="7"/>
                </a:moveTo>
                <a:cubicBezTo>
                  <a:pt x="110" y="0"/>
                  <a:pt x="88" y="10"/>
                  <a:pt x="81" y="30"/>
                </a:cubicBezTo>
                <a:cubicBezTo>
                  <a:pt x="80" y="31"/>
                  <a:pt x="80" y="32"/>
                  <a:pt x="80" y="33"/>
                </a:cubicBezTo>
                <a:cubicBezTo>
                  <a:pt x="80" y="32"/>
                  <a:pt x="79" y="31"/>
                  <a:pt x="79" y="30"/>
                </a:cubicBezTo>
                <a:cubicBezTo>
                  <a:pt x="71" y="10"/>
                  <a:pt x="49" y="0"/>
                  <a:pt x="29" y="7"/>
                </a:cubicBezTo>
                <a:cubicBezTo>
                  <a:pt x="10" y="15"/>
                  <a:pt x="0" y="37"/>
                  <a:pt x="7" y="57"/>
                </a:cubicBezTo>
                <a:cubicBezTo>
                  <a:pt x="14" y="77"/>
                  <a:pt x="80" y="133"/>
                  <a:pt x="80" y="133"/>
                </a:cubicBezTo>
                <a:cubicBezTo>
                  <a:pt x="80" y="133"/>
                  <a:pt x="145" y="77"/>
                  <a:pt x="153" y="57"/>
                </a:cubicBezTo>
                <a:cubicBezTo>
                  <a:pt x="160" y="37"/>
                  <a:pt x="150" y="15"/>
                  <a:pt x="130" y="7"/>
                </a:cubicBezTo>
                <a:close/>
              </a:path>
            </a:pathLst>
          </a:custGeom>
          <a:solidFill>
            <a:srgbClr val="C342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8" name="Freeform 139"/>
          <p:cNvSpPr/>
          <p:nvPr>
            <p:custDataLst>
              <p:tags r:id="rId89"/>
            </p:custDataLst>
          </p:nvPr>
        </p:nvSpPr>
        <p:spPr>
          <a:xfrm>
            <a:off x="1583347" y="3461737"/>
            <a:ext cx="76187" cy="128566"/>
          </a:xfrm>
          <a:custGeom>
            <a:avLst/>
            <a:gdLst>
              <a:gd name="T0" fmla="*/ 80 w 80"/>
              <a:gd name="T1" fmla="*/ 33 h 133"/>
              <a:gd name="T2" fmla="*/ 79 w 80"/>
              <a:gd name="T3" fmla="*/ 30 h 133"/>
              <a:gd name="T4" fmla="*/ 29 w 80"/>
              <a:gd name="T5" fmla="*/ 7 h 133"/>
              <a:gd name="T6" fmla="*/ 7 w 80"/>
              <a:gd name="T7" fmla="*/ 57 h 133"/>
              <a:gd name="T8" fmla="*/ 80 w 80"/>
              <a:gd name="T9" fmla="*/ 133 h 133"/>
              <a:gd name="T10" fmla="*/ 80 w 80"/>
              <a:gd name="T11" fmla="*/ 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0" h="133">
                <a:moveTo>
                  <a:pt x="80" y="33"/>
                </a:moveTo>
                <a:cubicBezTo>
                  <a:pt x="80" y="32"/>
                  <a:pt x="79" y="31"/>
                  <a:pt x="79" y="30"/>
                </a:cubicBezTo>
                <a:cubicBezTo>
                  <a:pt x="71" y="10"/>
                  <a:pt x="49" y="0"/>
                  <a:pt x="29" y="7"/>
                </a:cubicBezTo>
                <a:cubicBezTo>
                  <a:pt x="10" y="15"/>
                  <a:pt x="0" y="37"/>
                  <a:pt x="7" y="57"/>
                </a:cubicBezTo>
                <a:cubicBezTo>
                  <a:pt x="14" y="77"/>
                  <a:pt x="80" y="133"/>
                  <a:pt x="80" y="133"/>
                </a:cubicBezTo>
                <a:cubicBezTo>
                  <a:pt x="80" y="33"/>
                  <a:pt x="80" y="33"/>
                  <a:pt x="80" y="33"/>
                </a:cubicBezTo>
                <a:close/>
              </a:path>
            </a:pathLst>
          </a:custGeom>
          <a:solidFill>
            <a:srgbClr val="EE71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89" name="AutoShape 141"/>
          <p:cNvSpPr>
            <a:spLocks noChangeAspect="1" noChangeArrowheads="1" noTextEdit="1"/>
          </p:cNvSpPr>
          <p:nvPr>
            <p:custDataLst>
              <p:tags r:id="rId90"/>
            </p:custDataLst>
          </p:nvPr>
        </p:nvSpPr>
        <p:spPr>
          <a:xfrm>
            <a:off x="1466684" y="2611334"/>
            <a:ext cx="450772" cy="44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0" name="Oval 145"/>
          <p:cNvSpPr>
            <a:spLocks noChangeArrowheads="1"/>
          </p:cNvSpPr>
          <p:nvPr>
            <p:custDataLst>
              <p:tags r:id="rId91"/>
            </p:custDataLst>
          </p:nvPr>
        </p:nvSpPr>
        <p:spPr>
          <a:xfrm>
            <a:off x="1722228" y="2958936"/>
            <a:ext cx="22221" cy="9523"/>
          </a:xfrm>
          <a:prstGeom prst="ellipse">
            <a:avLst/>
          </a:prstGeom>
          <a:solidFill>
            <a:srgbClr val="6B3F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1" name="Freeform 146"/>
          <p:cNvSpPr/>
          <p:nvPr>
            <p:custDataLst>
              <p:tags r:id="rId92"/>
            </p:custDataLst>
          </p:nvPr>
        </p:nvSpPr>
        <p:spPr>
          <a:xfrm>
            <a:off x="1619058" y="2963698"/>
            <a:ext cx="177769" cy="44442"/>
          </a:xfrm>
          <a:custGeom>
            <a:avLst/>
            <a:gdLst>
              <a:gd name="T0" fmla="*/ 3 w 152"/>
              <a:gd name="T1" fmla="*/ 5 h 38"/>
              <a:gd name="T2" fmla="*/ 20 w 152"/>
              <a:gd name="T3" fmla="*/ 3 h 38"/>
              <a:gd name="T4" fmla="*/ 71 w 152"/>
              <a:gd name="T5" fmla="*/ 18 h 38"/>
              <a:gd name="T6" fmla="*/ 71 w 152"/>
              <a:gd name="T7" fmla="*/ 18 h 38"/>
              <a:gd name="T8" fmla="*/ 72 w 152"/>
              <a:gd name="T9" fmla="*/ 18 h 38"/>
              <a:gd name="T10" fmla="*/ 138 w 152"/>
              <a:gd name="T11" fmla="*/ 17 h 38"/>
              <a:gd name="T12" fmla="*/ 152 w 152"/>
              <a:gd name="T13" fmla="*/ 26 h 38"/>
              <a:gd name="T14" fmla="*/ 138 w 152"/>
              <a:gd name="T15" fmla="*/ 31 h 38"/>
              <a:gd name="T16" fmla="*/ 72 w 152"/>
              <a:gd name="T17" fmla="*/ 38 h 38"/>
              <a:gd name="T18" fmla="*/ 68 w 152"/>
              <a:gd name="T19" fmla="*/ 37 h 38"/>
              <a:gd name="T20" fmla="*/ 64 w 152"/>
              <a:gd name="T21" fmla="*/ 37 h 38"/>
              <a:gd name="T22" fmla="*/ 1 w 152"/>
              <a:gd name="T23" fmla="*/ 13 h 38"/>
              <a:gd name="T24" fmla="*/ 3 w 152"/>
              <a:gd name="T25" fmla="*/ 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2" h="38">
                <a:moveTo>
                  <a:pt x="3" y="5"/>
                </a:moveTo>
                <a:cubicBezTo>
                  <a:pt x="7" y="0"/>
                  <a:pt x="14" y="1"/>
                  <a:pt x="20" y="3"/>
                </a:cubicBezTo>
                <a:cubicBezTo>
                  <a:pt x="71" y="18"/>
                  <a:pt x="71" y="18"/>
                  <a:pt x="71" y="18"/>
                </a:cubicBezTo>
                <a:cubicBezTo>
                  <a:pt x="71" y="18"/>
                  <a:pt x="71" y="18"/>
                  <a:pt x="71" y="18"/>
                </a:cubicBezTo>
                <a:cubicBezTo>
                  <a:pt x="71" y="18"/>
                  <a:pt x="72" y="18"/>
                  <a:pt x="72" y="18"/>
                </a:cubicBezTo>
                <a:cubicBezTo>
                  <a:pt x="138" y="17"/>
                  <a:pt x="138" y="17"/>
                  <a:pt x="138" y="17"/>
                </a:cubicBezTo>
                <a:cubicBezTo>
                  <a:pt x="146" y="17"/>
                  <a:pt x="152" y="21"/>
                  <a:pt x="152" y="26"/>
                </a:cubicBezTo>
                <a:cubicBezTo>
                  <a:pt x="152" y="32"/>
                  <a:pt x="145" y="31"/>
                  <a:pt x="138" y="31"/>
                </a:cubicBezTo>
                <a:cubicBezTo>
                  <a:pt x="72" y="38"/>
                  <a:pt x="72" y="38"/>
                  <a:pt x="72" y="38"/>
                </a:cubicBezTo>
                <a:cubicBezTo>
                  <a:pt x="71" y="38"/>
                  <a:pt x="69" y="38"/>
                  <a:pt x="68" y="37"/>
                </a:cubicBezTo>
                <a:cubicBezTo>
                  <a:pt x="67" y="37"/>
                  <a:pt x="66" y="37"/>
                  <a:pt x="64" y="37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0" y="9"/>
                  <a:pt x="3" y="5"/>
                </a:cubicBezTo>
                <a:close/>
              </a:path>
            </a:pathLst>
          </a:custGeom>
          <a:solidFill>
            <a:srgbClr val="E5AC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2" name="Freeform 147"/>
          <p:cNvSpPr/>
          <p:nvPr>
            <p:custDataLst>
              <p:tags r:id="rId93"/>
            </p:custDataLst>
          </p:nvPr>
        </p:nvSpPr>
        <p:spPr>
          <a:xfrm>
            <a:off x="1712705" y="2946238"/>
            <a:ext cx="123804" cy="60315"/>
          </a:xfrm>
          <a:custGeom>
            <a:avLst/>
            <a:gdLst>
              <a:gd name="T0" fmla="*/ 31 w 107"/>
              <a:gd name="T1" fmla="*/ 10 h 52"/>
              <a:gd name="T2" fmla="*/ 52 w 107"/>
              <a:gd name="T3" fmla="*/ 6 h 52"/>
              <a:gd name="T4" fmla="*/ 81 w 107"/>
              <a:gd name="T5" fmla="*/ 20 h 52"/>
              <a:gd name="T6" fmla="*/ 104 w 107"/>
              <a:gd name="T7" fmla="*/ 19 h 52"/>
              <a:gd name="T8" fmla="*/ 107 w 107"/>
              <a:gd name="T9" fmla="*/ 52 h 52"/>
              <a:gd name="T10" fmla="*/ 56 w 107"/>
              <a:gd name="T11" fmla="*/ 47 h 52"/>
              <a:gd name="T12" fmla="*/ 0 w 107"/>
              <a:gd name="T13" fmla="*/ 15 h 52"/>
              <a:gd name="T14" fmla="*/ 31 w 107"/>
              <a:gd name="T15" fmla="*/ 1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52">
                <a:moveTo>
                  <a:pt x="31" y="10"/>
                </a:moveTo>
                <a:cubicBezTo>
                  <a:pt x="31" y="10"/>
                  <a:pt x="34" y="0"/>
                  <a:pt x="52" y="6"/>
                </a:cubicBezTo>
                <a:cubicBezTo>
                  <a:pt x="70" y="12"/>
                  <a:pt x="81" y="20"/>
                  <a:pt x="81" y="20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7" y="52"/>
                  <a:pt x="107" y="52"/>
                  <a:pt x="107" y="52"/>
                </a:cubicBezTo>
                <a:cubicBezTo>
                  <a:pt x="107" y="52"/>
                  <a:pt x="61" y="48"/>
                  <a:pt x="56" y="47"/>
                </a:cubicBezTo>
                <a:cubicBezTo>
                  <a:pt x="51" y="45"/>
                  <a:pt x="0" y="15"/>
                  <a:pt x="0" y="15"/>
                </a:cubicBezTo>
                <a:cubicBezTo>
                  <a:pt x="31" y="10"/>
                  <a:pt x="31" y="10"/>
                  <a:pt x="31" y="10"/>
                </a:cubicBezTo>
                <a:close/>
              </a:path>
            </a:pathLst>
          </a:custGeom>
          <a:solidFill>
            <a:srgbClr val="F6C2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3" name="Freeform 148"/>
          <p:cNvSpPr/>
          <p:nvPr>
            <p:custDataLst>
              <p:tags r:id="rId94"/>
            </p:custDataLst>
          </p:nvPr>
        </p:nvSpPr>
        <p:spPr>
          <a:xfrm>
            <a:off x="1623820" y="2958936"/>
            <a:ext cx="177769" cy="44442"/>
          </a:xfrm>
          <a:custGeom>
            <a:avLst/>
            <a:gdLst>
              <a:gd name="T0" fmla="*/ 2 w 153"/>
              <a:gd name="T1" fmla="*/ 4 h 39"/>
              <a:gd name="T2" fmla="*/ 9 w 153"/>
              <a:gd name="T3" fmla="*/ 0 h 39"/>
              <a:gd name="T4" fmla="*/ 19 w 153"/>
              <a:gd name="T5" fmla="*/ 2 h 39"/>
              <a:gd name="T6" fmla="*/ 70 w 153"/>
              <a:gd name="T7" fmla="*/ 19 h 39"/>
              <a:gd name="T8" fmla="*/ 71 w 153"/>
              <a:gd name="T9" fmla="*/ 19 h 39"/>
              <a:gd name="T10" fmla="*/ 72 w 153"/>
              <a:gd name="T11" fmla="*/ 19 h 39"/>
              <a:gd name="T12" fmla="*/ 139 w 153"/>
              <a:gd name="T13" fmla="*/ 19 h 39"/>
              <a:gd name="T14" fmla="*/ 153 w 153"/>
              <a:gd name="T15" fmla="*/ 29 h 39"/>
              <a:gd name="T16" fmla="*/ 139 w 153"/>
              <a:gd name="T17" fmla="*/ 39 h 39"/>
              <a:gd name="T18" fmla="*/ 72 w 153"/>
              <a:gd name="T19" fmla="*/ 39 h 39"/>
              <a:gd name="T20" fmla="*/ 67 w 153"/>
              <a:gd name="T21" fmla="*/ 38 h 39"/>
              <a:gd name="T22" fmla="*/ 63 w 153"/>
              <a:gd name="T23" fmla="*/ 37 h 39"/>
              <a:gd name="T24" fmla="*/ 3 w 153"/>
              <a:gd name="T25" fmla="*/ 14 h 39"/>
              <a:gd name="T26" fmla="*/ 0 w 153"/>
              <a:gd name="T27" fmla="*/ 13 h 39"/>
              <a:gd name="T28" fmla="*/ 2 w 153"/>
              <a:gd name="T29" fmla="*/ 4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3" h="39">
                <a:moveTo>
                  <a:pt x="2" y="4"/>
                </a:moveTo>
                <a:cubicBezTo>
                  <a:pt x="5" y="1"/>
                  <a:pt x="6" y="0"/>
                  <a:pt x="9" y="0"/>
                </a:cubicBezTo>
                <a:cubicBezTo>
                  <a:pt x="12" y="0"/>
                  <a:pt x="16" y="1"/>
                  <a:pt x="19" y="2"/>
                </a:cubicBezTo>
                <a:cubicBezTo>
                  <a:pt x="70" y="19"/>
                  <a:pt x="70" y="19"/>
                  <a:pt x="70" y="19"/>
                </a:cubicBezTo>
                <a:cubicBezTo>
                  <a:pt x="70" y="19"/>
                  <a:pt x="71" y="19"/>
                  <a:pt x="71" y="19"/>
                </a:cubicBezTo>
                <a:cubicBezTo>
                  <a:pt x="71" y="19"/>
                  <a:pt x="71" y="19"/>
                  <a:pt x="72" y="19"/>
                </a:cubicBezTo>
                <a:cubicBezTo>
                  <a:pt x="139" y="19"/>
                  <a:pt x="139" y="19"/>
                  <a:pt x="139" y="19"/>
                </a:cubicBezTo>
                <a:cubicBezTo>
                  <a:pt x="147" y="19"/>
                  <a:pt x="153" y="23"/>
                  <a:pt x="153" y="29"/>
                </a:cubicBezTo>
                <a:cubicBezTo>
                  <a:pt x="153" y="34"/>
                  <a:pt x="147" y="39"/>
                  <a:pt x="139" y="39"/>
                </a:cubicBezTo>
                <a:cubicBezTo>
                  <a:pt x="72" y="39"/>
                  <a:pt x="72" y="39"/>
                  <a:pt x="72" y="39"/>
                </a:cubicBezTo>
                <a:cubicBezTo>
                  <a:pt x="70" y="39"/>
                  <a:pt x="69" y="39"/>
                  <a:pt x="67" y="38"/>
                </a:cubicBezTo>
                <a:cubicBezTo>
                  <a:pt x="66" y="38"/>
                  <a:pt x="65" y="38"/>
                  <a:pt x="63" y="37"/>
                </a:cubicBezTo>
                <a:cubicBezTo>
                  <a:pt x="3" y="14"/>
                  <a:pt x="3" y="14"/>
                  <a:pt x="3" y="14"/>
                </a:cubicBezTo>
                <a:cubicBezTo>
                  <a:pt x="1" y="14"/>
                  <a:pt x="0" y="13"/>
                  <a:pt x="0" y="13"/>
                </a:cubicBezTo>
                <a:cubicBezTo>
                  <a:pt x="0" y="13"/>
                  <a:pt x="0" y="7"/>
                  <a:pt x="2" y="4"/>
                </a:cubicBezTo>
                <a:close/>
              </a:path>
            </a:pathLst>
          </a:custGeom>
          <a:solidFill>
            <a:srgbClr val="F6C2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4" name="Freeform 149"/>
          <p:cNvSpPr/>
          <p:nvPr>
            <p:custDataLst>
              <p:tags r:id="rId95"/>
            </p:custDataLst>
          </p:nvPr>
        </p:nvSpPr>
        <p:spPr>
          <a:xfrm>
            <a:off x="1623820" y="2958936"/>
            <a:ext cx="36507" cy="15872"/>
          </a:xfrm>
          <a:custGeom>
            <a:avLst/>
            <a:gdLst>
              <a:gd name="T0" fmla="*/ 20 w 31"/>
              <a:gd name="T1" fmla="*/ 4 h 14"/>
              <a:gd name="T2" fmla="*/ 10 w 31"/>
              <a:gd name="T3" fmla="*/ 2 h 14"/>
              <a:gd name="T4" fmla="*/ 3 w 31"/>
              <a:gd name="T5" fmla="*/ 5 h 14"/>
              <a:gd name="T6" fmla="*/ 1 w 31"/>
              <a:gd name="T7" fmla="*/ 14 h 14"/>
              <a:gd name="T8" fmla="*/ 0 w 31"/>
              <a:gd name="T9" fmla="*/ 13 h 14"/>
              <a:gd name="T10" fmla="*/ 2 w 31"/>
              <a:gd name="T11" fmla="*/ 4 h 14"/>
              <a:gd name="T12" fmla="*/ 9 w 31"/>
              <a:gd name="T13" fmla="*/ 0 h 14"/>
              <a:gd name="T14" fmla="*/ 19 w 31"/>
              <a:gd name="T15" fmla="*/ 2 h 14"/>
              <a:gd name="T16" fmla="*/ 31 w 31"/>
              <a:gd name="T17" fmla="*/ 6 h 14"/>
              <a:gd name="T18" fmla="*/ 20 w 31"/>
              <a:gd name="T19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" h="14">
                <a:moveTo>
                  <a:pt x="20" y="4"/>
                </a:moveTo>
                <a:cubicBezTo>
                  <a:pt x="17" y="3"/>
                  <a:pt x="13" y="2"/>
                  <a:pt x="10" y="2"/>
                </a:cubicBezTo>
                <a:cubicBezTo>
                  <a:pt x="7" y="2"/>
                  <a:pt x="6" y="2"/>
                  <a:pt x="3" y="5"/>
                </a:cubicBezTo>
                <a:cubicBezTo>
                  <a:pt x="1" y="7"/>
                  <a:pt x="1" y="12"/>
                  <a:pt x="1" y="14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7"/>
                  <a:pt x="2" y="4"/>
                </a:cubicBezTo>
                <a:cubicBezTo>
                  <a:pt x="5" y="1"/>
                  <a:pt x="6" y="0"/>
                  <a:pt x="9" y="0"/>
                </a:cubicBezTo>
                <a:cubicBezTo>
                  <a:pt x="12" y="0"/>
                  <a:pt x="16" y="1"/>
                  <a:pt x="19" y="2"/>
                </a:cubicBezTo>
                <a:cubicBezTo>
                  <a:pt x="31" y="6"/>
                  <a:pt x="31" y="6"/>
                  <a:pt x="31" y="6"/>
                </a:cubicBezTo>
                <a:cubicBezTo>
                  <a:pt x="20" y="4"/>
                  <a:pt x="20" y="4"/>
                  <a:pt x="20" y="4"/>
                </a:cubicBezTo>
                <a:close/>
              </a:path>
            </a:pathLst>
          </a:custGeom>
          <a:solidFill>
            <a:srgbClr val="F9CE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5" name="Freeform 150"/>
          <p:cNvSpPr/>
          <p:nvPr>
            <p:custDataLst>
              <p:tags r:id="rId96"/>
            </p:custDataLst>
          </p:nvPr>
        </p:nvSpPr>
        <p:spPr>
          <a:xfrm>
            <a:off x="1671437" y="2965285"/>
            <a:ext cx="109519" cy="22221"/>
          </a:xfrm>
          <a:custGeom>
            <a:avLst/>
            <a:gdLst>
              <a:gd name="T0" fmla="*/ 0 w 94"/>
              <a:gd name="T1" fmla="*/ 3 h 19"/>
              <a:gd name="T2" fmla="*/ 24 w 94"/>
              <a:gd name="T3" fmla="*/ 7 h 19"/>
              <a:gd name="T4" fmla="*/ 28 w 94"/>
              <a:gd name="T5" fmla="*/ 8 h 19"/>
              <a:gd name="T6" fmla="*/ 34 w 94"/>
              <a:gd name="T7" fmla="*/ 9 h 19"/>
              <a:gd name="T8" fmla="*/ 94 w 94"/>
              <a:gd name="T9" fmla="*/ 13 h 19"/>
              <a:gd name="T10" fmla="*/ 87 w 94"/>
              <a:gd name="T11" fmla="*/ 15 h 19"/>
              <a:gd name="T12" fmla="*/ 51 w 94"/>
              <a:gd name="T13" fmla="*/ 16 h 19"/>
              <a:gd name="T14" fmla="*/ 7 w 94"/>
              <a:gd name="T15" fmla="*/ 10 h 19"/>
              <a:gd name="T16" fmla="*/ 0 w 94"/>
              <a:gd name="T17" fmla="*/ 3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" h="19">
                <a:moveTo>
                  <a:pt x="0" y="3"/>
                </a:moveTo>
                <a:cubicBezTo>
                  <a:pt x="24" y="7"/>
                  <a:pt x="24" y="7"/>
                  <a:pt x="24" y="7"/>
                </a:cubicBezTo>
                <a:cubicBezTo>
                  <a:pt x="20" y="0"/>
                  <a:pt x="28" y="8"/>
                  <a:pt x="28" y="8"/>
                </a:cubicBezTo>
                <a:cubicBezTo>
                  <a:pt x="28" y="8"/>
                  <a:pt x="34" y="9"/>
                  <a:pt x="34" y="9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5"/>
                  <a:pt x="91" y="15"/>
                  <a:pt x="87" y="15"/>
                </a:cubicBezTo>
                <a:cubicBezTo>
                  <a:pt x="82" y="14"/>
                  <a:pt x="60" y="19"/>
                  <a:pt x="51" y="16"/>
                </a:cubicBezTo>
                <a:cubicBezTo>
                  <a:pt x="7" y="10"/>
                  <a:pt x="7" y="10"/>
                  <a:pt x="7" y="10"/>
                </a:cubicBezTo>
                <a:cubicBezTo>
                  <a:pt x="3" y="9"/>
                  <a:pt x="1" y="7"/>
                  <a:pt x="0" y="3"/>
                </a:cubicBezTo>
                <a:close/>
              </a:path>
            </a:pathLst>
          </a:custGeom>
          <a:solidFill>
            <a:srgbClr val="E5AC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6" name="Freeform 151"/>
          <p:cNvSpPr/>
          <p:nvPr>
            <p:custDataLst>
              <p:tags r:id="rId97"/>
            </p:custDataLst>
          </p:nvPr>
        </p:nvSpPr>
        <p:spPr>
          <a:xfrm>
            <a:off x="1701594" y="2949412"/>
            <a:ext cx="123804" cy="44442"/>
          </a:xfrm>
          <a:custGeom>
            <a:avLst/>
            <a:gdLst>
              <a:gd name="T0" fmla="*/ 0 w 106"/>
              <a:gd name="T1" fmla="*/ 8 h 38"/>
              <a:gd name="T2" fmla="*/ 25 w 106"/>
              <a:gd name="T3" fmla="*/ 6 h 38"/>
              <a:gd name="T4" fmla="*/ 59 w 106"/>
              <a:gd name="T5" fmla="*/ 2 h 38"/>
              <a:gd name="T6" fmla="*/ 50 w 106"/>
              <a:gd name="T7" fmla="*/ 35 h 38"/>
              <a:gd name="T8" fmla="*/ 4 w 106"/>
              <a:gd name="T9" fmla="*/ 21 h 38"/>
              <a:gd name="T10" fmla="*/ 0 w 106"/>
              <a:gd name="T11" fmla="*/ 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5" h="38">
                <a:moveTo>
                  <a:pt x="0" y="8"/>
                </a:moveTo>
                <a:cubicBezTo>
                  <a:pt x="0" y="8"/>
                  <a:pt x="13" y="8"/>
                  <a:pt x="25" y="6"/>
                </a:cubicBezTo>
                <a:cubicBezTo>
                  <a:pt x="37" y="4"/>
                  <a:pt x="50" y="0"/>
                  <a:pt x="59" y="2"/>
                </a:cubicBezTo>
                <a:cubicBezTo>
                  <a:pt x="106" y="17"/>
                  <a:pt x="65" y="38"/>
                  <a:pt x="50" y="35"/>
                </a:cubicBezTo>
                <a:cubicBezTo>
                  <a:pt x="39" y="33"/>
                  <a:pt x="4" y="21"/>
                  <a:pt x="4" y="21"/>
                </a:cubicBezTo>
                <a:cubicBezTo>
                  <a:pt x="0" y="8"/>
                  <a:pt x="0" y="8"/>
                  <a:pt x="0" y="8"/>
                </a:cubicBezTo>
                <a:close/>
              </a:path>
            </a:pathLst>
          </a:custGeom>
          <a:solidFill>
            <a:srgbClr val="F6C2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7" name="Freeform 152"/>
          <p:cNvSpPr/>
          <p:nvPr>
            <p:custDataLst>
              <p:tags r:id="rId98"/>
            </p:custDataLst>
          </p:nvPr>
        </p:nvSpPr>
        <p:spPr>
          <a:xfrm>
            <a:off x="1671436" y="2951001"/>
            <a:ext cx="76187" cy="33331"/>
          </a:xfrm>
          <a:custGeom>
            <a:avLst/>
            <a:gdLst>
              <a:gd name="T0" fmla="*/ 60 w 65"/>
              <a:gd name="T1" fmla="*/ 29 h 30"/>
              <a:gd name="T2" fmla="*/ 43 w 65"/>
              <a:gd name="T3" fmla="*/ 17 h 30"/>
              <a:gd name="T4" fmla="*/ 43 w 65"/>
              <a:gd name="T5" fmla="*/ 17 h 30"/>
              <a:gd name="T6" fmla="*/ 49 w 65"/>
              <a:gd name="T7" fmla="*/ 8 h 30"/>
              <a:gd name="T8" fmla="*/ 11 w 65"/>
              <a:gd name="T9" fmla="*/ 1 h 30"/>
              <a:gd name="T10" fmla="*/ 1 w 65"/>
              <a:gd name="T11" fmla="*/ 7 h 30"/>
              <a:gd name="T12" fmla="*/ 1 w 65"/>
              <a:gd name="T13" fmla="*/ 7 h 30"/>
              <a:gd name="T14" fmla="*/ 7 w 65"/>
              <a:gd name="T15" fmla="*/ 17 h 30"/>
              <a:gd name="T16" fmla="*/ 60 w 65"/>
              <a:gd name="T17" fmla="*/ 29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" h="30">
                <a:moveTo>
                  <a:pt x="60" y="29"/>
                </a:moveTo>
                <a:cubicBezTo>
                  <a:pt x="65" y="30"/>
                  <a:pt x="42" y="21"/>
                  <a:pt x="43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4" y="12"/>
                  <a:pt x="54" y="9"/>
                  <a:pt x="49" y="8"/>
                </a:cubicBezTo>
                <a:cubicBezTo>
                  <a:pt x="11" y="1"/>
                  <a:pt x="11" y="1"/>
                  <a:pt x="11" y="1"/>
                </a:cubicBezTo>
                <a:cubicBezTo>
                  <a:pt x="6" y="0"/>
                  <a:pt x="2" y="3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12"/>
                  <a:pt x="2" y="16"/>
                  <a:pt x="7" y="17"/>
                </a:cubicBezTo>
                <a:cubicBezTo>
                  <a:pt x="60" y="29"/>
                  <a:pt x="60" y="29"/>
                  <a:pt x="60" y="29"/>
                </a:cubicBezTo>
                <a:close/>
              </a:path>
            </a:pathLst>
          </a:custGeom>
          <a:solidFill>
            <a:srgbClr val="F6C2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8" name="Freeform 153"/>
          <p:cNvSpPr/>
          <p:nvPr>
            <p:custDataLst>
              <p:tags r:id="rId99"/>
            </p:custDataLst>
          </p:nvPr>
        </p:nvSpPr>
        <p:spPr>
          <a:xfrm>
            <a:off x="1671437" y="2952587"/>
            <a:ext cx="44442" cy="25396"/>
          </a:xfrm>
          <a:custGeom>
            <a:avLst/>
            <a:gdLst>
              <a:gd name="T0" fmla="*/ 2 w 38"/>
              <a:gd name="T1" fmla="*/ 4 h 22"/>
              <a:gd name="T2" fmla="*/ 9 w 38"/>
              <a:gd name="T3" fmla="*/ 14 h 22"/>
              <a:gd name="T4" fmla="*/ 38 w 38"/>
              <a:gd name="T5" fmla="*/ 22 h 22"/>
              <a:gd name="T6" fmla="*/ 7 w 38"/>
              <a:gd name="T7" fmla="*/ 15 h 22"/>
              <a:gd name="T8" fmla="*/ 1 w 38"/>
              <a:gd name="T9" fmla="*/ 5 h 22"/>
              <a:gd name="T10" fmla="*/ 4 w 38"/>
              <a:gd name="T11" fmla="*/ 0 h 22"/>
              <a:gd name="T12" fmla="*/ 2 w 38"/>
              <a:gd name="T13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22">
                <a:moveTo>
                  <a:pt x="2" y="4"/>
                </a:moveTo>
                <a:cubicBezTo>
                  <a:pt x="1" y="8"/>
                  <a:pt x="4" y="13"/>
                  <a:pt x="9" y="14"/>
                </a:cubicBezTo>
                <a:cubicBezTo>
                  <a:pt x="38" y="22"/>
                  <a:pt x="38" y="22"/>
                  <a:pt x="38" y="22"/>
                </a:cubicBezTo>
                <a:cubicBezTo>
                  <a:pt x="7" y="15"/>
                  <a:pt x="7" y="15"/>
                  <a:pt x="7" y="15"/>
                </a:cubicBezTo>
                <a:cubicBezTo>
                  <a:pt x="2" y="14"/>
                  <a:pt x="0" y="10"/>
                  <a:pt x="1" y="5"/>
                </a:cubicBezTo>
                <a:cubicBezTo>
                  <a:pt x="1" y="3"/>
                  <a:pt x="2" y="1"/>
                  <a:pt x="4" y="0"/>
                </a:cubicBezTo>
                <a:cubicBezTo>
                  <a:pt x="3" y="1"/>
                  <a:pt x="2" y="2"/>
                  <a:pt x="2" y="4"/>
                </a:cubicBezTo>
                <a:close/>
              </a:path>
            </a:pathLst>
          </a:custGeom>
          <a:solidFill>
            <a:srgbClr val="F9CE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299" name="Freeform 154"/>
          <p:cNvSpPr/>
          <p:nvPr>
            <p:custDataLst>
              <p:tags r:id="rId100"/>
            </p:custDataLst>
          </p:nvPr>
        </p:nvSpPr>
        <p:spPr>
          <a:xfrm>
            <a:off x="1676198" y="2954174"/>
            <a:ext cx="11111" cy="12698"/>
          </a:xfrm>
          <a:custGeom>
            <a:avLst/>
            <a:gdLst>
              <a:gd name="T0" fmla="*/ 3 w 10"/>
              <a:gd name="T1" fmla="*/ 0 h 10"/>
              <a:gd name="T2" fmla="*/ 6 w 10"/>
              <a:gd name="T3" fmla="*/ 0 h 10"/>
              <a:gd name="T4" fmla="*/ 10 w 10"/>
              <a:gd name="T5" fmla="*/ 6 h 10"/>
              <a:gd name="T6" fmla="*/ 4 w 10"/>
              <a:gd name="T7" fmla="*/ 10 h 10"/>
              <a:gd name="T8" fmla="*/ 1 w 10"/>
              <a:gd name="T9" fmla="*/ 9 h 10"/>
              <a:gd name="T10" fmla="*/ 1 w 10"/>
              <a:gd name="T11" fmla="*/ 4 h 10"/>
              <a:gd name="T12" fmla="*/ 3 w 10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10">
                <a:moveTo>
                  <a:pt x="3" y="0"/>
                </a:moveTo>
                <a:cubicBezTo>
                  <a:pt x="6" y="0"/>
                  <a:pt x="6" y="0"/>
                  <a:pt x="6" y="0"/>
                </a:cubicBezTo>
                <a:cubicBezTo>
                  <a:pt x="9" y="1"/>
                  <a:pt x="10" y="4"/>
                  <a:pt x="10" y="6"/>
                </a:cubicBezTo>
                <a:cubicBezTo>
                  <a:pt x="9" y="9"/>
                  <a:pt x="7" y="10"/>
                  <a:pt x="4" y="10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0" y="8"/>
                  <a:pt x="1" y="4"/>
                </a:cubicBezTo>
                <a:cubicBezTo>
                  <a:pt x="2" y="1"/>
                  <a:pt x="2" y="0"/>
                  <a:pt x="3" y="0"/>
                </a:cubicBezTo>
                <a:close/>
              </a:path>
            </a:pathLst>
          </a:custGeom>
          <a:solidFill>
            <a:srgbClr val="FCE1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0" name="Freeform 155"/>
          <p:cNvSpPr/>
          <p:nvPr>
            <p:custDataLst>
              <p:tags r:id="rId101"/>
            </p:custDataLst>
          </p:nvPr>
        </p:nvSpPr>
        <p:spPr>
          <a:xfrm>
            <a:off x="1700007" y="2958936"/>
            <a:ext cx="4762" cy="12698"/>
          </a:xfrm>
          <a:custGeom>
            <a:avLst/>
            <a:gdLst>
              <a:gd name="T0" fmla="*/ 3 w 3"/>
              <a:gd name="T1" fmla="*/ 0 h 11"/>
              <a:gd name="T2" fmla="*/ 2 w 3"/>
              <a:gd name="T3" fmla="*/ 1 h 11"/>
              <a:gd name="T4" fmla="*/ 0 w 3"/>
              <a:gd name="T5" fmla="*/ 10 h 11"/>
              <a:gd name="T6" fmla="*/ 0 w 3"/>
              <a:gd name="T7" fmla="*/ 11 h 11"/>
              <a:gd name="T8" fmla="*/ 0 w 3"/>
              <a:gd name="T9" fmla="*/ 11 h 11"/>
              <a:gd name="T10" fmla="*/ 1 w 3"/>
              <a:gd name="T11" fmla="*/ 11 h 11"/>
              <a:gd name="T12" fmla="*/ 3 w 3"/>
              <a:gd name="T13" fmla="*/ 1 h 11"/>
              <a:gd name="T14" fmla="*/ 3 w 3"/>
              <a:gd name="T15" fmla="*/ 0 h 11"/>
              <a:gd name="T16" fmla="*/ 3 w 3"/>
              <a:gd name="T1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11">
                <a:moveTo>
                  <a:pt x="3" y="0"/>
                </a:moveTo>
                <a:cubicBezTo>
                  <a:pt x="3" y="0"/>
                  <a:pt x="2" y="1"/>
                  <a:pt x="2" y="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lose/>
              </a:path>
            </a:pathLst>
          </a:custGeom>
          <a:solidFill>
            <a:srgbClr val="FCE1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1" name="Freeform 156"/>
          <p:cNvSpPr/>
          <p:nvPr>
            <p:custDataLst>
              <p:tags r:id="rId102"/>
            </p:custDataLst>
          </p:nvPr>
        </p:nvSpPr>
        <p:spPr>
          <a:xfrm>
            <a:off x="1698419" y="2960524"/>
            <a:ext cx="1588" cy="7936"/>
          </a:xfrm>
          <a:custGeom>
            <a:avLst/>
            <a:gdLst>
              <a:gd name="T0" fmla="*/ 2 w 2"/>
              <a:gd name="T1" fmla="*/ 0 h 6"/>
              <a:gd name="T2" fmla="*/ 1 w 2"/>
              <a:gd name="T3" fmla="*/ 1 h 6"/>
              <a:gd name="T4" fmla="*/ 0 w 2"/>
              <a:gd name="T5" fmla="*/ 5 h 6"/>
              <a:gd name="T6" fmla="*/ 0 w 2"/>
              <a:gd name="T7" fmla="*/ 6 h 6"/>
              <a:gd name="T8" fmla="*/ 0 w 2"/>
              <a:gd name="T9" fmla="*/ 6 h 6"/>
              <a:gd name="T10" fmla="*/ 1 w 2"/>
              <a:gd name="T11" fmla="*/ 6 h 6"/>
              <a:gd name="T12" fmla="*/ 2 w 2"/>
              <a:gd name="T13" fmla="*/ 1 h 6"/>
              <a:gd name="T14" fmla="*/ 2 w 2"/>
              <a:gd name="T15" fmla="*/ 0 h 6"/>
              <a:gd name="T16" fmla="*/ 2 w 2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6">
                <a:moveTo>
                  <a:pt x="2" y="0"/>
                </a:moveTo>
                <a:cubicBezTo>
                  <a:pt x="1" y="0"/>
                  <a:pt x="1" y="0"/>
                  <a:pt x="1" y="1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FCE1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2" name="Freeform 157"/>
          <p:cNvSpPr/>
          <p:nvPr>
            <p:custDataLst>
              <p:tags r:id="rId103"/>
            </p:custDataLst>
          </p:nvPr>
        </p:nvSpPr>
        <p:spPr>
          <a:xfrm>
            <a:off x="1698419" y="2998617"/>
            <a:ext cx="1588" cy="6349"/>
          </a:xfrm>
          <a:custGeom>
            <a:avLst/>
            <a:gdLst>
              <a:gd name="T0" fmla="*/ 2 w 2"/>
              <a:gd name="T1" fmla="*/ 0 h 6"/>
              <a:gd name="T2" fmla="*/ 1 w 2"/>
              <a:gd name="T3" fmla="*/ 0 h 6"/>
              <a:gd name="T4" fmla="*/ 0 w 2"/>
              <a:gd name="T5" fmla="*/ 5 h 6"/>
              <a:gd name="T6" fmla="*/ 1 w 2"/>
              <a:gd name="T7" fmla="*/ 6 h 6"/>
              <a:gd name="T8" fmla="*/ 1 w 2"/>
              <a:gd name="T9" fmla="*/ 6 h 6"/>
              <a:gd name="T10" fmla="*/ 1 w 2"/>
              <a:gd name="T11" fmla="*/ 5 h 6"/>
              <a:gd name="T12" fmla="*/ 2 w 2"/>
              <a:gd name="T13" fmla="*/ 1 h 6"/>
              <a:gd name="T14" fmla="*/ 2 w 2"/>
              <a:gd name="T15" fmla="*/ 0 h 6"/>
              <a:gd name="T16" fmla="*/ 2 w 2"/>
              <a:gd name="T1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6">
                <a:moveTo>
                  <a:pt x="2" y="0"/>
                </a:moveTo>
                <a:cubicBezTo>
                  <a:pt x="2" y="0"/>
                  <a:pt x="1" y="0"/>
                  <a:pt x="1" y="0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5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E5AC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3" name="Freeform 158"/>
          <p:cNvSpPr/>
          <p:nvPr>
            <p:custDataLst>
              <p:tags r:id="rId104"/>
            </p:custDataLst>
          </p:nvPr>
        </p:nvSpPr>
        <p:spPr>
          <a:xfrm>
            <a:off x="1623820" y="2966872"/>
            <a:ext cx="15872" cy="12698"/>
          </a:xfrm>
          <a:custGeom>
            <a:avLst/>
            <a:gdLst>
              <a:gd name="T0" fmla="*/ 3 w 14"/>
              <a:gd name="T1" fmla="*/ 7 h 11"/>
              <a:gd name="T2" fmla="*/ 0 w 14"/>
              <a:gd name="T3" fmla="*/ 6 h 11"/>
              <a:gd name="T4" fmla="*/ 1 w 14"/>
              <a:gd name="T5" fmla="*/ 1 h 11"/>
              <a:gd name="T6" fmla="*/ 5 w 14"/>
              <a:gd name="T7" fmla="*/ 1 h 11"/>
              <a:gd name="T8" fmla="*/ 9 w 14"/>
              <a:gd name="T9" fmla="*/ 2 h 11"/>
              <a:gd name="T10" fmla="*/ 13 w 14"/>
              <a:gd name="T11" fmla="*/ 9 h 11"/>
              <a:gd name="T12" fmla="*/ 12 w 14"/>
              <a:gd name="T13" fmla="*/ 11 h 11"/>
              <a:gd name="T14" fmla="*/ 3 w 14"/>
              <a:gd name="T15" fmla="*/ 7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" h="11">
                <a:moveTo>
                  <a:pt x="3" y="7"/>
                </a:moveTo>
                <a:cubicBezTo>
                  <a:pt x="1" y="7"/>
                  <a:pt x="0" y="6"/>
                  <a:pt x="0" y="6"/>
                </a:cubicBezTo>
                <a:cubicBezTo>
                  <a:pt x="0" y="6"/>
                  <a:pt x="0" y="3"/>
                  <a:pt x="1" y="1"/>
                </a:cubicBezTo>
                <a:cubicBezTo>
                  <a:pt x="2" y="0"/>
                  <a:pt x="4" y="0"/>
                  <a:pt x="5" y="1"/>
                </a:cubicBezTo>
                <a:cubicBezTo>
                  <a:pt x="9" y="2"/>
                  <a:pt x="9" y="2"/>
                  <a:pt x="9" y="2"/>
                </a:cubicBezTo>
                <a:cubicBezTo>
                  <a:pt x="12" y="3"/>
                  <a:pt x="14" y="6"/>
                  <a:pt x="13" y="9"/>
                </a:cubicBezTo>
                <a:cubicBezTo>
                  <a:pt x="13" y="10"/>
                  <a:pt x="12" y="10"/>
                  <a:pt x="12" y="11"/>
                </a:cubicBezTo>
                <a:cubicBezTo>
                  <a:pt x="3" y="7"/>
                  <a:pt x="3" y="7"/>
                  <a:pt x="3" y="7"/>
                </a:cubicBezTo>
                <a:close/>
              </a:path>
            </a:pathLst>
          </a:custGeom>
          <a:solidFill>
            <a:srgbClr val="FCE1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4" name="Freeform 159"/>
          <p:cNvSpPr/>
          <p:nvPr>
            <p:custDataLst>
              <p:tags r:id="rId105"/>
            </p:custDataLst>
          </p:nvPr>
        </p:nvSpPr>
        <p:spPr>
          <a:xfrm>
            <a:off x="1619058" y="2974809"/>
            <a:ext cx="15872" cy="9523"/>
          </a:xfrm>
          <a:custGeom>
            <a:avLst/>
            <a:gdLst>
              <a:gd name="T0" fmla="*/ 12 w 13"/>
              <a:gd name="T1" fmla="*/ 9 h 9"/>
              <a:gd name="T2" fmla="*/ 1 w 13"/>
              <a:gd name="T3" fmla="*/ 4 h 9"/>
              <a:gd name="T4" fmla="*/ 1 w 13"/>
              <a:gd name="T5" fmla="*/ 0 h 9"/>
              <a:gd name="T6" fmla="*/ 4 w 13"/>
              <a:gd name="T7" fmla="*/ 1 h 9"/>
              <a:gd name="T8" fmla="*/ 8 w 13"/>
              <a:gd name="T9" fmla="*/ 2 h 9"/>
              <a:gd name="T10" fmla="*/ 12 w 1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9">
                <a:moveTo>
                  <a:pt x="12" y="9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0" y="3"/>
                  <a:pt x="1" y="0"/>
                </a:cubicBezTo>
                <a:cubicBezTo>
                  <a:pt x="2" y="0"/>
                  <a:pt x="3" y="0"/>
                  <a:pt x="4" y="1"/>
                </a:cubicBezTo>
                <a:cubicBezTo>
                  <a:pt x="8" y="2"/>
                  <a:pt x="8" y="2"/>
                  <a:pt x="8" y="2"/>
                </a:cubicBezTo>
                <a:cubicBezTo>
                  <a:pt x="11" y="3"/>
                  <a:pt x="13" y="6"/>
                  <a:pt x="12" y="9"/>
                </a:cubicBezTo>
                <a:close/>
              </a:path>
            </a:pathLst>
          </a:custGeom>
          <a:solidFill>
            <a:srgbClr val="F6C2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5" name="Freeform 160"/>
          <p:cNvSpPr/>
          <p:nvPr>
            <p:custDataLst>
              <p:tags r:id="rId106"/>
            </p:custDataLst>
          </p:nvPr>
        </p:nvSpPr>
        <p:spPr>
          <a:xfrm>
            <a:off x="1673024" y="2828783"/>
            <a:ext cx="31744" cy="17459"/>
          </a:xfrm>
          <a:custGeom>
            <a:avLst/>
            <a:gdLst>
              <a:gd name="T0" fmla="*/ 13 w 28"/>
              <a:gd name="T1" fmla="*/ 16 h 16"/>
              <a:gd name="T2" fmla="*/ 23 w 28"/>
              <a:gd name="T3" fmla="*/ 16 h 16"/>
              <a:gd name="T4" fmla="*/ 27 w 28"/>
              <a:gd name="T5" fmla="*/ 11 h 16"/>
              <a:gd name="T6" fmla="*/ 27 w 28"/>
              <a:gd name="T7" fmla="*/ 8 h 16"/>
              <a:gd name="T8" fmla="*/ 25 w 28"/>
              <a:gd name="T9" fmla="*/ 7 h 16"/>
              <a:gd name="T10" fmla="*/ 21 w 28"/>
              <a:gd name="T11" fmla="*/ 4 h 16"/>
              <a:gd name="T12" fmla="*/ 4 w 28"/>
              <a:gd name="T13" fmla="*/ 0 h 16"/>
              <a:gd name="T14" fmla="*/ 0 w 28"/>
              <a:gd name="T15" fmla="*/ 2 h 16"/>
              <a:gd name="T16" fmla="*/ 13 w 28"/>
              <a:gd name="T1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" h="16">
                <a:moveTo>
                  <a:pt x="13" y="16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8" y="16"/>
                  <a:pt x="27" y="11"/>
                </a:cubicBezTo>
                <a:cubicBezTo>
                  <a:pt x="27" y="10"/>
                  <a:pt x="27" y="9"/>
                  <a:pt x="27" y="8"/>
                </a:cubicBezTo>
                <a:cubicBezTo>
                  <a:pt x="25" y="7"/>
                  <a:pt x="25" y="7"/>
                  <a:pt x="25" y="7"/>
                </a:cubicBezTo>
                <a:cubicBezTo>
                  <a:pt x="24" y="5"/>
                  <a:pt x="21" y="4"/>
                  <a:pt x="21" y="4"/>
                </a:cubicBezTo>
                <a:cubicBezTo>
                  <a:pt x="21" y="4"/>
                  <a:pt x="11" y="2"/>
                  <a:pt x="4" y="0"/>
                </a:cubicBezTo>
                <a:cubicBezTo>
                  <a:pt x="0" y="2"/>
                  <a:pt x="0" y="2"/>
                  <a:pt x="0" y="2"/>
                </a:cubicBezTo>
                <a:cubicBezTo>
                  <a:pt x="13" y="16"/>
                  <a:pt x="13" y="16"/>
                  <a:pt x="13" y="16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6" name="Freeform 161"/>
          <p:cNvSpPr/>
          <p:nvPr>
            <p:custDataLst>
              <p:tags r:id="rId107"/>
            </p:custDataLst>
          </p:nvPr>
        </p:nvSpPr>
        <p:spPr>
          <a:xfrm>
            <a:off x="1701594" y="2836720"/>
            <a:ext cx="3174" cy="1587"/>
          </a:xfrm>
          <a:custGeom>
            <a:avLst/>
            <a:gdLst>
              <a:gd name="T0" fmla="*/ 0 w 2"/>
              <a:gd name="T1" fmla="*/ 0 h 1"/>
              <a:gd name="T2" fmla="*/ 2 w 2"/>
              <a:gd name="T3" fmla="*/ 1 h 1"/>
              <a:gd name="T4" fmla="*/ 0 w 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0" y="0"/>
                </a:move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7" name="Freeform 162"/>
          <p:cNvSpPr/>
          <p:nvPr>
            <p:custDataLst>
              <p:tags r:id="rId108"/>
            </p:custDataLst>
          </p:nvPr>
        </p:nvSpPr>
        <p:spPr>
          <a:xfrm>
            <a:off x="1584139" y="2762121"/>
            <a:ext cx="139676" cy="84122"/>
          </a:xfrm>
          <a:custGeom>
            <a:avLst/>
            <a:gdLst>
              <a:gd name="T0" fmla="*/ 12 w 120"/>
              <a:gd name="T1" fmla="*/ 46 h 73"/>
              <a:gd name="T2" fmla="*/ 24 w 120"/>
              <a:gd name="T3" fmla="*/ 52 h 73"/>
              <a:gd name="T4" fmla="*/ 48 w 120"/>
              <a:gd name="T5" fmla="*/ 67 h 73"/>
              <a:gd name="T6" fmla="*/ 82 w 120"/>
              <a:gd name="T7" fmla="*/ 73 h 73"/>
              <a:gd name="T8" fmla="*/ 89 w 120"/>
              <a:gd name="T9" fmla="*/ 73 h 73"/>
              <a:gd name="T10" fmla="*/ 79 w 120"/>
              <a:gd name="T11" fmla="*/ 59 h 73"/>
              <a:gd name="T12" fmla="*/ 80 w 120"/>
              <a:gd name="T13" fmla="*/ 57 h 73"/>
              <a:gd name="T14" fmla="*/ 72 w 120"/>
              <a:gd name="T15" fmla="*/ 53 h 73"/>
              <a:gd name="T16" fmla="*/ 73 w 120"/>
              <a:gd name="T17" fmla="*/ 43 h 73"/>
              <a:gd name="T18" fmla="*/ 90 w 120"/>
              <a:gd name="T19" fmla="*/ 39 h 73"/>
              <a:gd name="T20" fmla="*/ 105 w 120"/>
              <a:gd name="T21" fmla="*/ 43 h 73"/>
              <a:gd name="T22" fmla="*/ 102 w 120"/>
              <a:gd name="T23" fmla="*/ 55 h 73"/>
              <a:gd name="T24" fmla="*/ 103 w 120"/>
              <a:gd name="T25" fmla="*/ 66 h 73"/>
              <a:gd name="T26" fmla="*/ 108 w 120"/>
              <a:gd name="T27" fmla="*/ 67 h 73"/>
              <a:gd name="T28" fmla="*/ 112 w 120"/>
              <a:gd name="T29" fmla="*/ 58 h 73"/>
              <a:gd name="T30" fmla="*/ 120 w 120"/>
              <a:gd name="T31" fmla="*/ 35 h 73"/>
              <a:gd name="T32" fmla="*/ 84 w 120"/>
              <a:gd name="T33" fmla="*/ 16 h 73"/>
              <a:gd name="T34" fmla="*/ 77 w 120"/>
              <a:gd name="T35" fmla="*/ 0 h 73"/>
              <a:gd name="T36" fmla="*/ 56 w 120"/>
              <a:gd name="T37" fmla="*/ 7 h 73"/>
              <a:gd name="T38" fmla="*/ 58 w 120"/>
              <a:gd name="T39" fmla="*/ 15 h 73"/>
              <a:gd name="T40" fmla="*/ 46 w 120"/>
              <a:gd name="T41" fmla="*/ 19 h 73"/>
              <a:gd name="T42" fmla="*/ 7 w 120"/>
              <a:gd name="T43" fmla="*/ 16 h 73"/>
              <a:gd name="T44" fmla="*/ 4 w 120"/>
              <a:gd name="T45" fmla="*/ 36 h 73"/>
              <a:gd name="T46" fmla="*/ 12 w 120"/>
              <a:gd name="T47" fmla="*/ 4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73">
                <a:moveTo>
                  <a:pt x="12" y="46"/>
                </a:moveTo>
                <a:cubicBezTo>
                  <a:pt x="17" y="49"/>
                  <a:pt x="22" y="52"/>
                  <a:pt x="24" y="52"/>
                </a:cubicBezTo>
                <a:cubicBezTo>
                  <a:pt x="26" y="53"/>
                  <a:pt x="48" y="67"/>
                  <a:pt x="48" y="67"/>
                </a:cubicBezTo>
                <a:cubicBezTo>
                  <a:pt x="82" y="73"/>
                  <a:pt x="82" y="73"/>
                  <a:pt x="82" y="73"/>
                </a:cubicBezTo>
                <a:cubicBezTo>
                  <a:pt x="89" y="73"/>
                  <a:pt x="89" y="73"/>
                  <a:pt x="89" y="73"/>
                </a:cubicBezTo>
                <a:cubicBezTo>
                  <a:pt x="79" y="59"/>
                  <a:pt x="79" y="59"/>
                  <a:pt x="79" y="59"/>
                </a:cubicBezTo>
                <a:cubicBezTo>
                  <a:pt x="80" y="57"/>
                  <a:pt x="80" y="57"/>
                  <a:pt x="80" y="57"/>
                </a:cubicBezTo>
                <a:cubicBezTo>
                  <a:pt x="76" y="56"/>
                  <a:pt x="73" y="54"/>
                  <a:pt x="72" y="53"/>
                </a:cubicBezTo>
                <a:cubicBezTo>
                  <a:pt x="69" y="51"/>
                  <a:pt x="67" y="48"/>
                  <a:pt x="73" y="43"/>
                </a:cubicBezTo>
                <a:cubicBezTo>
                  <a:pt x="82" y="36"/>
                  <a:pt x="90" y="39"/>
                  <a:pt x="90" y="39"/>
                </a:cubicBezTo>
                <a:cubicBezTo>
                  <a:pt x="105" y="43"/>
                  <a:pt x="105" y="43"/>
                  <a:pt x="105" y="43"/>
                </a:cubicBezTo>
                <a:cubicBezTo>
                  <a:pt x="105" y="43"/>
                  <a:pt x="103" y="50"/>
                  <a:pt x="102" y="55"/>
                </a:cubicBezTo>
                <a:cubicBezTo>
                  <a:pt x="101" y="60"/>
                  <a:pt x="101" y="63"/>
                  <a:pt x="103" y="66"/>
                </a:cubicBezTo>
                <a:cubicBezTo>
                  <a:pt x="105" y="67"/>
                  <a:pt x="108" y="67"/>
                  <a:pt x="108" y="67"/>
                </a:cubicBezTo>
                <a:cubicBezTo>
                  <a:pt x="108" y="67"/>
                  <a:pt x="110" y="61"/>
                  <a:pt x="112" y="58"/>
                </a:cubicBezTo>
                <a:cubicBezTo>
                  <a:pt x="114" y="52"/>
                  <a:pt x="120" y="35"/>
                  <a:pt x="120" y="35"/>
                </a:cubicBezTo>
                <a:cubicBezTo>
                  <a:pt x="84" y="16"/>
                  <a:pt x="84" y="16"/>
                  <a:pt x="84" y="16"/>
                </a:cubicBezTo>
                <a:cubicBezTo>
                  <a:pt x="77" y="0"/>
                  <a:pt x="77" y="0"/>
                  <a:pt x="77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15"/>
                  <a:pt x="58" y="15"/>
                  <a:pt x="58" y="15"/>
                </a:cubicBezTo>
                <a:cubicBezTo>
                  <a:pt x="46" y="19"/>
                  <a:pt x="46" y="19"/>
                  <a:pt x="46" y="19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0" y="26"/>
                  <a:pt x="4" y="36"/>
                </a:cubicBezTo>
                <a:cubicBezTo>
                  <a:pt x="5" y="40"/>
                  <a:pt x="8" y="43"/>
                  <a:pt x="12" y="46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8" name="Freeform 163"/>
          <p:cNvSpPr/>
          <p:nvPr>
            <p:custDataLst>
              <p:tags r:id="rId109"/>
            </p:custDataLst>
          </p:nvPr>
        </p:nvSpPr>
        <p:spPr>
          <a:xfrm>
            <a:off x="1587313" y="2731963"/>
            <a:ext cx="109519" cy="65076"/>
          </a:xfrm>
          <a:custGeom>
            <a:avLst/>
            <a:gdLst>
              <a:gd name="T0" fmla="*/ 3 w 93"/>
              <a:gd name="T1" fmla="*/ 36 h 56"/>
              <a:gd name="T2" fmla="*/ 20 w 93"/>
              <a:gd name="T3" fmla="*/ 28 h 56"/>
              <a:gd name="T4" fmla="*/ 53 w 93"/>
              <a:gd name="T5" fmla="*/ 23 h 56"/>
              <a:gd name="T6" fmla="*/ 67 w 93"/>
              <a:gd name="T7" fmla="*/ 4 h 56"/>
              <a:gd name="T8" fmla="*/ 81 w 93"/>
              <a:gd name="T9" fmla="*/ 0 h 56"/>
              <a:gd name="T10" fmla="*/ 93 w 93"/>
              <a:gd name="T11" fmla="*/ 4 h 56"/>
              <a:gd name="T12" fmla="*/ 87 w 93"/>
              <a:gd name="T13" fmla="*/ 8 h 56"/>
              <a:gd name="T14" fmla="*/ 81 w 93"/>
              <a:gd name="T15" fmla="*/ 9 h 56"/>
              <a:gd name="T16" fmla="*/ 74 w 93"/>
              <a:gd name="T17" fmla="*/ 13 h 56"/>
              <a:gd name="T18" fmla="*/ 68 w 93"/>
              <a:gd name="T19" fmla="*/ 25 h 56"/>
              <a:gd name="T20" fmla="*/ 62 w 93"/>
              <a:gd name="T21" fmla="*/ 39 h 56"/>
              <a:gd name="T22" fmla="*/ 6 w 93"/>
              <a:gd name="T23" fmla="*/ 56 h 56"/>
              <a:gd name="T24" fmla="*/ 3 w 93"/>
              <a:gd name="T25" fmla="*/ 3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56">
                <a:moveTo>
                  <a:pt x="3" y="36"/>
                </a:moveTo>
                <a:cubicBezTo>
                  <a:pt x="8" y="30"/>
                  <a:pt x="20" y="28"/>
                  <a:pt x="20" y="28"/>
                </a:cubicBezTo>
                <a:cubicBezTo>
                  <a:pt x="53" y="23"/>
                  <a:pt x="53" y="23"/>
                  <a:pt x="53" y="23"/>
                </a:cubicBezTo>
                <a:cubicBezTo>
                  <a:pt x="67" y="4"/>
                  <a:pt x="67" y="4"/>
                  <a:pt x="67" y="4"/>
                </a:cubicBezTo>
                <a:cubicBezTo>
                  <a:pt x="81" y="0"/>
                  <a:pt x="81" y="0"/>
                  <a:pt x="81" y="0"/>
                </a:cubicBezTo>
                <a:cubicBezTo>
                  <a:pt x="93" y="4"/>
                  <a:pt x="93" y="4"/>
                  <a:pt x="93" y="4"/>
                </a:cubicBezTo>
                <a:cubicBezTo>
                  <a:pt x="93" y="4"/>
                  <a:pt x="92" y="8"/>
                  <a:pt x="87" y="8"/>
                </a:cubicBezTo>
                <a:cubicBezTo>
                  <a:pt x="82" y="9"/>
                  <a:pt x="81" y="9"/>
                  <a:pt x="81" y="9"/>
                </a:cubicBezTo>
                <a:cubicBezTo>
                  <a:pt x="74" y="13"/>
                  <a:pt x="74" y="13"/>
                  <a:pt x="74" y="13"/>
                </a:cubicBezTo>
                <a:cubicBezTo>
                  <a:pt x="68" y="25"/>
                  <a:pt x="68" y="25"/>
                  <a:pt x="68" y="25"/>
                </a:cubicBezTo>
                <a:cubicBezTo>
                  <a:pt x="62" y="39"/>
                  <a:pt x="62" y="39"/>
                  <a:pt x="62" y="39"/>
                </a:cubicBezTo>
                <a:cubicBezTo>
                  <a:pt x="6" y="56"/>
                  <a:pt x="6" y="56"/>
                  <a:pt x="6" y="56"/>
                </a:cubicBezTo>
                <a:cubicBezTo>
                  <a:pt x="6" y="56"/>
                  <a:pt x="0" y="41"/>
                  <a:pt x="3" y="36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09" name="Freeform 164"/>
          <p:cNvSpPr/>
          <p:nvPr>
            <p:custDataLst>
              <p:tags r:id="rId110"/>
            </p:custDataLst>
          </p:nvPr>
        </p:nvSpPr>
        <p:spPr>
          <a:xfrm>
            <a:off x="1593662" y="2743073"/>
            <a:ext cx="146025" cy="53966"/>
          </a:xfrm>
          <a:custGeom>
            <a:avLst/>
            <a:gdLst>
              <a:gd name="T0" fmla="*/ 0 w 126"/>
              <a:gd name="T1" fmla="*/ 32 h 46"/>
              <a:gd name="T2" fmla="*/ 61 w 126"/>
              <a:gd name="T3" fmla="*/ 15 h 46"/>
              <a:gd name="T4" fmla="*/ 91 w 126"/>
              <a:gd name="T5" fmla="*/ 0 h 46"/>
              <a:gd name="T6" fmla="*/ 110 w 126"/>
              <a:gd name="T7" fmla="*/ 4 h 46"/>
              <a:gd name="T8" fmla="*/ 125 w 126"/>
              <a:gd name="T9" fmla="*/ 11 h 46"/>
              <a:gd name="T10" fmla="*/ 120 w 126"/>
              <a:gd name="T11" fmla="*/ 17 h 46"/>
              <a:gd name="T12" fmla="*/ 105 w 126"/>
              <a:gd name="T13" fmla="*/ 14 h 46"/>
              <a:gd name="T14" fmla="*/ 93 w 126"/>
              <a:gd name="T15" fmla="*/ 15 h 46"/>
              <a:gd name="T16" fmla="*/ 77 w 126"/>
              <a:gd name="T17" fmla="*/ 26 h 46"/>
              <a:gd name="T18" fmla="*/ 5 w 126"/>
              <a:gd name="T19" fmla="*/ 46 h 46"/>
              <a:gd name="T20" fmla="*/ 0 w 126"/>
              <a:gd name="T21" fmla="*/ 32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5" h="46">
                <a:moveTo>
                  <a:pt x="0" y="32"/>
                </a:moveTo>
                <a:cubicBezTo>
                  <a:pt x="61" y="15"/>
                  <a:pt x="61" y="15"/>
                  <a:pt x="61" y="15"/>
                </a:cubicBezTo>
                <a:cubicBezTo>
                  <a:pt x="91" y="0"/>
                  <a:pt x="91" y="0"/>
                  <a:pt x="91" y="0"/>
                </a:cubicBezTo>
                <a:cubicBezTo>
                  <a:pt x="110" y="4"/>
                  <a:pt x="110" y="4"/>
                  <a:pt x="110" y="4"/>
                </a:cubicBezTo>
                <a:cubicBezTo>
                  <a:pt x="125" y="11"/>
                  <a:pt x="125" y="11"/>
                  <a:pt x="125" y="11"/>
                </a:cubicBezTo>
                <a:cubicBezTo>
                  <a:pt x="125" y="11"/>
                  <a:pt x="126" y="16"/>
                  <a:pt x="120" y="17"/>
                </a:cubicBezTo>
                <a:cubicBezTo>
                  <a:pt x="111" y="18"/>
                  <a:pt x="105" y="14"/>
                  <a:pt x="105" y="14"/>
                </a:cubicBezTo>
                <a:cubicBezTo>
                  <a:pt x="93" y="15"/>
                  <a:pt x="93" y="15"/>
                  <a:pt x="93" y="15"/>
                </a:cubicBezTo>
                <a:cubicBezTo>
                  <a:pt x="77" y="26"/>
                  <a:pt x="77" y="26"/>
                  <a:pt x="77" y="26"/>
                </a:cubicBezTo>
                <a:cubicBezTo>
                  <a:pt x="5" y="46"/>
                  <a:pt x="5" y="46"/>
                  <a:pt x="5" y="46"/>
                </a:cubicBezTo>
                <a:cubicBezTo>
                  <a:pt x="0" y="32"/>
                  <a:pt x="0" y="32"/>
                  <a:pt x="0" y="32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0" name="Freeform 165"/>
          <p:cNvSpPr/>
          <p:nvPr>
            <p:custDataLst>
              <p:tags r:id="rId111"/>
            </p:custDataLst>
          </p:nvPr>
        </p:nvSpPr>
        <p:spPr>
          <a:xfrm>
            <a:off x="1680961" y="2760533"/>
            <a:ext cx="22221" cy="12698"/>
          </a:xfrm>
          <a:custGeom>
            <a:avLst/>
            <a:gdLst>
              <a:gd name="T0" fmla="*/ 12 w 14"/>
              <a:gd name="T1" fmla="*/ 0 h 8"/>
              <a:gd name="T2" fmla="*/ 0 w 14"/>
              <a:gd name="T3" fmla="*/ 8 h 8"/>
              <a:gd name="T4" fmla="*/ 2 w 14"/>
              <a:gd name="T5" fmla="*/ 8 h 8"/>
              <a:gd name="T6" fmla="*/ 13 w 14"/>
              <a:gd name="T7" fmla="*/ 0 h 8"/>
              <a:gd name="T8" fmla="*/ 14 w 14"/>
              <a:gd name="T9" fmla="*/ 0 h 8"/>
              <a:gd name="T10" fmla="*/ 12 w 14"/>
              <a:gd name="T11" fmla="*/ 0 h 8"/>
              <a:gd name="T12" fmla="*/ 12 w 14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8">
                <a:moveTo>
                  <a:pt x="12" y="0"/>
                </a:moveTo>
                <a:lnTo>
                  <a:pt x="0" y="8"/>
                </a:lnTo>
                <a:lnTo>
                  <a:pt x="2" y="8"/>
                </a:lnTo>
                <a:lnTo>
                  <a:pt x="13" y="0"/>
                </a:lnTo>
                <a:lnTo>
                  <a:pt x="14" y="0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1" name="Freeform 166"/>
          <p:cNvSpPr/>
          <p:nvPr>
            <p:custDataLst>
              <p:tags r:id="rId112"/>
            </p:custDataLst>
          </p:nvPr>
        </p:nvSpPr>
        <p:spPr>
          <a:xfrm>
            <a:off x="1674611" y="2766882"/>
            <a:ext cx="76187" cy="25396"/>
          </a:xfrm>
          <a:custGeom>
            <a:avLst/>
            <a:gdLst>
              <a:gd name="T0" fmla="*/ 0 w 65"/>
              <a:gd name="T1" fmla="*/ 4 h 22"/>
              <a:gd name="T2" fmla="*/ 38 w 65"/>
              <a:gd name="T3" fmla="*/ 0 h 22"/>
              <a:gd name="T4" fmla="*/ 65 w 65"/>
              <a:gd name="T5" fmla="*/ 18 h 22"/>
              <a:gd name="T6" fmla="*/ 58 w 65"/>
              <a:gd name="T7" fmla="*/ 22 h 22"/>
              <a:gd name="T8" fmla="*/ 47 w 65"/>
              <a:gd name="T9" fmla="*/ 18 h 22"/>
              <a:gd name="T10" fmla="*/ 38 w 65"/>
              <a:gd name="T11" fmla="*/ 15 h 22"/>
              <a:gd name="T12" fmla="*/ 7 w 65"/>
              <a:gd name="T13" fmla="*/ 18 h 22"/>
              <a:gd name="T14" fmla="*/ 0 w 65"/>
              <a:gd name="T15" fmla="*/ 4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" h="22">
                <a:moveTo>
                  <a:pt x="0" y="4"/>
                </a:moveTo>
                <a:cubicBezTo>
                  <a:pt x="38" y="0"/>
                  <a:pt x="38" y="0"/>
                  <a:pt x="38" y="0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18"/>
                  <a:pt x="64" y="22"/>
                  <a:pt x="58" y="22"/>
                </a:cubicBezTo>
                <a:cubicBezTo>
                  <a:pt x="52" y="22"/>
                  <a:pt x="47" y="18"/>
                  <a:pt x="47" y="18"/>
                </a:cubicBezTo>
                <a:cubicBezTo>
                  <a:pt x="38" y="15"/>
                  <a:pt x="38" y="15"/>
                  <a:pt x="38" y="15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2" name="Freeform 167"/>
          <p:cNvSpPr/>
          <p:nvPr>
            <p:custDataLst>
              <p:tags r:id="rId113"/>
            </p:custDataLst>
          </p:nvPr>
        </p:nvSpPr>
        <p:spPr>
          <a:xfrm>
            <a:off x="1687309" y="2782754"/>
            <a:ext cx="26983" cy="4761"/>
          </a:xfrm>
          <a:custGeom>
            <a:avLst/>
            <a:gdLst>
              <a:gd name="T0" fmla="*/ 2 w 17"/>
              <a:gd name="T1" fmla="*/ 3 h 3"/>
              <a:gd name="T2" fmla="*/ 17 w 17"/>
              <a:gd name="T3" fmla="*/ 1 h 3"/>
              <a:gd name="T4" fmla="*/ 0 w 17"/>
              <a:gd name="T5" fmla="*/ 0 h 3"/>
              <a:gd name="T6" fmla="*/ 2 w 17"/>
              <a:gd name="T7" fmla="*/ 3 h 3"/>
              <a:gd name="T8" fmla="*/ 2 w 17"/>
              <a:gd name="T9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3">
                <a:moveTo>
                  <a:pt x="2" y="3"/>
                </a:moveTo>
                <a:lnTo>
                  <a:pt x="17" y="1"/>
                </a:lnTo>
                <a:lnTo>
                  <a:pt x="0" y="0"/>
                </a:lnTo>
                <a:lnTo>
                  <a:pt x="2" y="3"/>
                </a:lnTo>
                <a:lnTo>
                  <a:pt x="2" y="3"/>
                </a:ln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3" name="Freeform 168"/>
          <p:cNvSpPr/>
          <p:nvPr>
            <p:custDataLst>
              <p:tags r:id="rId114"/>
            </p:custDataLst>
          </p:nvPr>
        </p:nvSpPr>
        <p:spPr>
          <a:xfrm>
            <a:off x="1663501" y="2763708"/>
            <a:ext cx="3174" cy="4761"/>
          </a:xfrm>
          <a:custGeom>
            <a:avLst/>
            <a:gdLst>
              <a:gd name="T0" fmla="*/ 3 w 3"/>
              <a:gd name="T1" fmla="*/ 5 h 5"/>
              <a:gd name="T2" fmla="*/ 2 w 3"/>
              <a:gd name="T3" fmla="*/ 5 h 5"/>
              <a:gd name="T4" fmla="*/ 0 w 3"/>
              <a:gd name="T5" fmla="*/ 0 h 5"/>
              <a:gd name="T6" fmla="*/ 0 w 3"/>
              <a:gd name="T7" fmla="*/ 0 h 5"/>
              <a:gd name="T8" fmla="*/ 0 w 3"/>
              <a:gd name="T9" fmla="*/ 0 h 5"/>
              <a:gd name="T10" fmla="*/ 0 w 3"/>
              <a:gd name="T11" fmla="*/ 0 h 5"/>
              <a:gd name="T12" fmla="*/ 3 w 3"/>
              <a:gd name="T13" fmla="*/ 5 h 5"/>
              <a:gd name="T14" fmla="*/ 3 w 3"/>
              <a:gd name="T15" fmla="*/ 5 h 5"/>
              <a:gd name="T16" fmla="*/ 3 w 3"/>
              <a:gd name="T1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5">
                <a:moveTo>
                  <a:pt x="3" y="5"/>
                </a:moveTo>
                <a:cubicBezTo>
                  <a:pt x="3" y="5"/>
                  <a:pt x="2" y="5"/>
                  <a:pt x="2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4" name="Freeform 169"/>
          <p:cNvSpPr/>
          <p:nvPr>
            <p:custDataLst>
              <p:tags r:id="rId115"/>
            </p:custDataLst>
          </p:nvPr>
        </p:nvSpPr>
        <p:spPr>
          <a:xfrm>
            <a:off x="1661914" y="2765295"/>
            <a:ext cx="3174" cy="3174"/>
          </a:xfrm>
          <a:custGeom>
            <a:avLst/>
            <a:gdLst>
              <a:gd name="T0" fmla="*/ 2 w 2"/>
              <a:gd name="T1" fmla="*/ 3 h 3"/>
              <a:gd name="T2" fmla="*/ 1 w 2"/>
              <a:gd name="T3" fmla="*/ 2 h 3"/>
              <a:gd name="T4" fmla="*/ 0 w 2"/>
              <a:gd name="T5" fmla="*/ 0 h 3"/>
              <a:gd name="T6" fmla="*/ 0 w 2"/>
              <a:gd name="T7" fmla="*/ 0 h 3"/>
              <a:gd name="T8" fmla="*/ 0 w 2"/>
              <a:gd name="T9" fmla="*/ 0 h 3"/>
              <a:gd name="T10" fmla="*/ 1 w 2"/>
              <a:gd name="T11" fmla="*/ 0 h 3"/>
              <a:gd name="T12" fmla="*/ 2 w 2"/>
              <a:gd name="T13" fmla="*/ 2 h 3"/>
              <a:gd name="T14" fmla="*/ 2 w 2"/>
              <a:gd name="T15" fmla="*/ 3 h 3"/>
              <a:gd name="T16" fmla="*/ 2 w 2"/>
              <a:gd name="T1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3">
                <a:moveTo>
                  <a:pt x="2" y="3"/>
                </a:moveTo>
                <a:cubicBezTo>
                  <a:pt x="2" y="3"/>
                  <a:pt x="1" y="3"/>
                  <a:pt x="1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5" name="Freeform 170"/>
          <p:cNvSpPr/>
          <p:nvPr>
            <p:custDataLst>
              <p:tags r:id="rId116"/>
            </p:custDataLst>
          </p:nvPr>
        </p:nvSpPr>
        <p:spPr>
          <a:xfrm>
            <a:off x="1669850" y="2777992"/>
            <a:ext cx="3174" cy="7936"/>
          </a:xfrm>
          <a:custGeom>
            <a:avLst/>
            <a:gdLst>
              <a:gd name="T0" fmla="*/ 2 w 3"/>
              <a:gd name="T1" fmla="*/ 6 h 6"/>
              <a:gd name="T2" fmla="*/ 2 w 3"/>
              <a:gd name="T3" fmla="*/ 6 h 6"/>
              <a:gd name="T4" fmla="*/ 0 w 3"/>
              <a:gd name="T5" fmla="*/ 0 h 6"/>
              <a:gd name="T6" fmla="*/ 1 w 3"/>
              <a:gd name="T7" fmla="*/ 0 h 6"/>
              <a:gd name="T8" fmla="*/ 1 w 3"/>
              <a:gd name="T9" fmla="*/ 0 h 6"/>
              <a:gd name="T10" fmla="*/ 1 w 3"/>
              <a:gd name="T11" fmla="*/ 0 h 6"/>
              <a:gd name="T12" fmla="*/ 2 w 3"/>
              <a:gd name="T13" fmla="*/ 5 h 6"/>
              <a:gd name="T14" fmla="*/ 2 w 3"/>
              <a:gd name="T15" fmla="*/ 6 h 6"/>
              <a:gd name="T16" fmla="*/ 2 w 3"/>
              <a:gd name="T17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" h="6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5"/>
                  <a:pt x="2" y="5"/>
                  <a:pt x="2" y="5"/>
                </a:cubicBezTo>
                <a:cubicBezTo>
                  <a:pt x="3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6" name="Freeform 171"/>
          <p:cNvSpPr/>
          <p:nvPr>
            <p:custDataLst>
              <p:tags r:id="rId117"/>
            </p:custDataLst>
          </p:nvPr>
        </p:nvSpPr>
        <p:spPr>
          <a:xfrm>
            <a:off x="1728577" y="2751010"/>
            <a:ext cx="9523" cy="6349"/>
          </a:xfrm>
          <a:custGeom>
            <a:avLst/>
            <a:gdLst>
              <a:gd name="T0" fmla="*/ 0 w 8"/>
              <a:gd name="T1" fmla="*/ 2 h 5"/>
              <a:gd name="T2" fmla="*/ 6 w 8"/>
              <a:gd name="T3" fmla="*/ 5 h 5"/>
              <a:gd name="T4" fmla="*/ 8 w 8"/>
              <a:gd name="T5" fmla="*/ 4 h 5"/>
              <a:gd name="T6" fmla="*/ 1 w 8"/>
              <a:gd name="T7" fmla="*/ 0 h 5"/>
              <a:gd name="T8" fmla="*/ 0 w 8"/>
              <a:gd name="T9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5">
                <a:moveTo>
                  <a:pt x="0" y="2"/>
                </a:moveTo>
                <a:cubicBezTo>
                  <a:pt x="0" y="2"/>
                  <a:pt x="4" y="5"/>
                  <a:pt x="6" y="5"/>
                </a:cubicBezTo>
                <a:cubicBezTo>
                  <a:pt x="7" y="5"/>
                  <a:pt x="8" y="4"/>
                  <a:pt x="8" y="4"/>
                </a:cubicBezTo>
                <a:cubicBezTo>
                  <a:pt x="1" y="0"/>
                  <a:pt x="1" y="0"/>
                  <a:pt x="1" y="0"/>
                </a:cubicBezTo>
                <a:cubicBezTo>
                  <a:pt x="0" y="2"/>
                  <a:pt x="0" y="2"/>
                  <a:pt x="0" y="2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7" name="Freeform 172"/>
          <p:cNvSpPr/>
          <p:nvPr>
            <p:custDataLst>
              <p:tags r:id="rId118"/>
            </p:custDataLst>
          </p:nvPr>
        </p:nvSpPr>
        <p:spPr>
          <a:xfrm>
            <a:off x="1741274" y="2782754"/>
            <a:ext cx="7937" cy="4761"/>
          </a:xfrm>
          <a:custGeom>
            <a:avLst/>
            <a:gdLst>
              <a:gd name="T0" fmla="*/ 0 w 7"/>
              <a:gd name="T1" fmla="*/ 3 h 5"/>
              <a:gd name="T2" fmla="*/ 6 w 7"/>
              <a:gd name="T3" fmla="*/ 5 h 5"/>
              <a:gd name="T4" fmla="*/ 7 w 7"/>
              <a:gd name="T5" fmla="*/ 4 h 5"/>
              <a:gd name="T6" fmla="*/ 1 w 7"/>
              <a:gd name="T7" fmla="*/ 0 h 5"/>
              <a:gd name="T8" fmla="*/ 0 w 7"/>
              <a:gd name="T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5">
                <a:moveTo>
                  <a:pt x="0" y="3"/>
                </a:moveTo>
                <a:cubicBezTo>
                  <a:pt x="0" y="3"/>
                  <a:pt x="3" y="5"/>
                  <a:pt x="6" y="5"/>
                </a:cubicBezTo>
                <a:cubicBezTo>
                  <a:pt x="7" y="5"/>
                  <a:pt x="7" y="5"/>
                  <a:pt x="7" y="4"/>
                </a:cubicBezTo>
                <a:cubicBezTo>
                  <a:pt x="1" y="0"/>
                  <a:pt x="1" y="0"/>
                  <a:pt x="1" y="0"/>
                </a:cubicBezTo>
                <a:cubicBezTo>
                  <a:pt x="0" y="3"/>
                  <a:pt x="0" y="3"/>
                  <a:pt x="0" y="3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8" name="Freeform 317"/>
          <p:cNvSpPr/>
          <p:nvPr>
            <p:custDataLst>
              <p:tags r:id="rId119"/>
            </p:custDataLst>
          </p:nvPr>
        </p:nvSpPr>
        <p:spPr>
          <a:xfrm>
            <a:off x="1692070" y="2851005"/>
            <a:ext cx="25396" cy="14285"/>
          </a:xfrm>
          <a:custGeom>
            <a:avLst/>
            <a:gdLst>
              <a:gd name="T0" fmla="*/ 0 w 21"/>
              <a:gd name="T1" fmla="*/ 11 h 12"/>
              <a:gd name="T2" fmla="*/ 2 w 21"/>
              <a:gd name="T3" fmla="*/ 9 h 12"/>
              <a:gd name="T4" fmla="*/ 3 w 21"/>
              <a:gd name="T5" fmla="*/ 9 h 12"/>
              <a:gd name="T6" fmla="*/ 3 w 21"/>
              <a:gd name="T7" fmla="*/ 8 h 12"/>
              <a:gd name="T8" fmla="*/ 5 w 21"/>
              <a:gd name="T9" fmla="*/ 6 h 12"/>
              <a:gd name="T10" fmla="*/ 7 w 21"/>
              <a:gd name="T11" fmla="*/ 2 h 12"/>
              <a:gd name="T12" fmla="*/ 13 w 21"/>
              <a:gd name="T13" fmla="*/ 1 h 12"/>
              <a:gd name="T14" fmla="*/ 17 w 21"/>
              <a:gd name="T15" fmla="*/ 4 h 12"/>
              <a:gd name="T16" fmla="*/ 20 w 21"/>
              <a:gd name="T17" fmla="*/ 7 h 12"/>
              <a:gd name="T18" fmla="*/ 20 w 21"/>
              <a:gd name="T19" fmla="*/ 8 h 12"/>
              <a:gd name="T20" fmla="*/ 20 w 21"/>
              <a:gd name="T21" fmla="*/ 9 h 12"/>
              <a:gd name="T22" fmla="*/ 21 w 21"/>
              <a:gd name="T23" fmla="*/ 12 h 12"/>
              <a:gd name="T24" fmla="*/ 21 w 21"/>
              <a:gd name="T25" fmla="*/ 12 h 12"/>
              <a:gd name="T26" fmla="*/ 18 w 21"/>
              <a:gd name="T27" fmla="*/ 8 h 12"/>
              <a:gd name="T28" fmla="*/ 12 w 21"/>
              <a:gd name="T29" fmla="*/ 2 h 12"/>
              <a:gd name="T30" fmla="*/ 8 w 21"/>
              <a:gd name="T31" fmla="*/ 4 h 12"/>
              <a:gd name="T32" fmla="*/ 6 w 21"/>
              <a:gd name="T33" fmla="*/ 7 h 12"/>
              <a:gd name="T34" fmla="*/ 5 w 21"/>
              <a:gd name="T35" fmla="*/ 9 h 12"/>
              <a:gd name="T36" fmla="*/ 4 w 21"/>
              <a:gd name="T37" fmla="*/ 10 h 12"/>
              <a:gd name="T38" fmla="*/ 4 w 21"/>
              <a:gd name="T39" fmla="*/ 11 h 12"/>
              <a:gd name="T40" fmla="*/ 1 w 21"/>
              <a:gd name="T41" fmla="*/ 12 h 12"/>
              <a:gd name="T42" fmla="*/ 1 w 21"/>
              <a:gd name="T43" fmla="*/ 12 h 12"/>
              <a:gd name="T44" fmla="*/ 0 w 21"/>
              <a:gd name="T45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" h="12">
                <a:moveTo>
                  <a:pt x="0" y="11"/>
                </a:moveTo>
                <a:cubicBezTo>
                  <a:pt x="1" y="11"/>
                  <a:pt x="2" y="10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8"/>
                  <a:pt x="3" y="8"/>
                </a:cubicBezTo>
                <a:cubicBezTo>
                  <a:pt x="4" y="8"/>
                  <a:pt x="4" y="7"/>
                  <a:pt x="5" y="6"/>
                </a:cubicBezTo>
                <a:cubicBezTo>
                  <a:pt x="5" y="5"/>
                  <a:pt x="6" y="3"/>
                  <a:pt x="7" y="2"/>
                </a:cubicBezTo>
                <a:cubicBezTo>
                  <a:pt x="9" y="1"/>
                  <a:pt x="10" y="0"/>
                  <a:pt x="13" y="1"/>
                </a:cubicBezTo>
                <a:cubicBezTo>
                  <a:pt x="15" y="1"/>
                  <a:pt x="16" y="2"/>
                  <a:pt x="17" y="4"/>
                </a:cubicBezTo>
                <a:cubicBezTo>
                  <a:pt x="18" y="5"/>
                  <a:pt x="19" y="6"/>
                  <a:pt x="20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9"/>
                  <a:pt x="20" y="9"/>
                </a:cubicBezTo>
                <a:cubicBezTo>
                  <a:pt x="20" y="10"/>
                  <a:pt x="20" y="11"/>
                  <a:pt x="21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19" y="11"/>
                  <a:pt x="19" y="10"/>
                  <a:pt x="18" y="8"/>
                </a:cubicBezTo>
                <a:cubicBezTo>
                  <a:pt x="17" y="6"/>
                  <a:pt x="16" y="3"/>
                  <a:pt x="12" y="2"/>
                </a:cubicBezTo>
                <a:cubicBezTo>
                  <a:pt x="11" y="2"/>
                  <a:pt x="9" y="2"/>
                  <a:pt x="8" y="4"/>
                </a:cubicBezTo>
                <a:cubicBezTo>
                  <a:pt x="7" y="4"/>
                  <a:pt x="7" y="6"/>
                  <a:pt x="6" y="7"/>
                </a:cubicBezTo>
                <a:cubicBezTo>
                  <a:pt x="6" y="8"/>
                  <a:pt x="5" y="8"/>
                  <a:pt x="5" y="9"/>
                </a:cubicBezTo>
                <a:cubicBezTo>
                  <a:pt x="5" y="10"/>
                  <a:pt x="4" y="10"/>
                  <a:pt x="4" y="10"/>
                </a:cubicBezTo>
                <a:cubicBezTo>
                  <a:pt x="4" y="10"/>
                  <a:pt x="4" y="11"/>
                  <a:pt x="4" y="11"/>
                </a:cubicBezTo>
                <a:cubicBezTo>
                  <a:pt x="3" y="11"/>
                  <a:pt x="2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2"/>
                  <a:pt x="0" y="11"/>
                  <a:pt x="0" y="11"/>
                </a:cubicBezTo>
                <a:close/>
              </a:path>
            </a:pathLst>
          </a:custGeom>
          <a:solidFill>
            <a:srgbClr val="226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19" name="Freeform 318"/>
          <p:cNvSpPr/>
          <p:nvPr>
            <p:custDataLst>
              <p:tags r:id="rId120"/>
            </p:custDataLst>
          </p:nvPr>
        </p:nvSpPr>
        <p:spPr>
          <a:xfrm>
            <a:off x="1688896" y="2858942"/>
            <a:ext cx="11111" cy="9523"/>
          </a:xfrm>
          <a:custGeom>
            <a:avLst/>
            <a:gdLst>
              <a:gd name="T0" fmla="*/ 3 w 10"/>
              <a:gd name="T1" fmla="*/ 8 h 9"/>
              <a:gd name="T2" fmla="*/ 8 w 10"/>
              <a:gd name="T3" fmla="*/ 6 h 9"/>
              <a:gd name="T4" fmla="*/ 7 w 10"/>
              <a:gd name="T5" fmla="*/ 1 h 9"/>
              <a:gd name="T6" fmla="*/ 1 w 10"/>
              <a:gd name="T7" fmla="*/ 2 h 9"/>
              <a:gd name="T8" fmla="*/ 3 w 10"/>
              <a:gd name="T9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9">
                <a:moveTo>
                  <a:pt x="3" y="8"/>
                </a:moveTo>
                <a:cubicBezTo>
                  <a:pt x="5" y="9"/>
                  <a:pt x="7" y="8"/>
                  <a:pt x="8" y="6"/>
                </a:cubicBezTo>
                <a:cubicBezTo>
                  <a:pt x="10" y="4"/>
                  <a:pt x="9" y="2"/>
                  <a:pt x="7" y="1"/>
                </a:cubicBezTo>
                <a:cubicBezTo>
                  <a:pt x="5" y="0"/>
                  <a:pt x="2" y="0"/>
                  <a:pt x="1" y="2"/>
                </a:cubicBezTo>
                <a:cubicBezTo>
                  <a:pt x="0" y="4"/>
                  <a:pt x="1" y="7"/>
                  <a:pt x="3" y="8"/>
                </a:cubicBezTo>
                <a:close/>
              </a:path>
            </a:pathLst>
          </a:custGeom>
          <a:solidFill>
            <a:srgbClr val="F4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0" name="Freeform 319"/>
          <p:cNvSpPr/>
          <p:nvPr>
            <p:custDataLst>
              <p:tags r:id="rId121"/>
            </p:custDataLst>
          </p:nvPr>
        </p:nvSpPr>
        <p:spPr>
          <a:xfrm>
            <a:off x="1692071" y="2860528"/>
            <a:ext cx="4762" cy="6349"/>
          </a:xfrm>
          <a:custGeom>
            <a:avLst/>
            <a:gdLst>
              <a:gd name="T0" fmla="*/ 2 w 5"/>
              <a:gd name="T1" fmla="*/ 4 h 5"/>
              <a:gd name="T2" fmla="*/ 5 w 5"/>
              <a:gd name="T3" fmla="*/ 3 h 5"/>
              <a:gd name="T4" fmla="*/ 4 w 5"/>
              <a:gd name="T5" fmla="*/ 1 h 5"/>
              <a:gd name="T6" fmla="*/ 1 w 5"/>
              <a:gd name="T7" fmla="*/ 1 h 5"/>
              <a:gd name="T8" fmla="*/ 2 w 5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5">
                <a:moveTo>
                  <a:pt x="2" y="4"/>
                </a:moveTo>
                <a:cubicBezTo>
                  <a:pt x="3" y="5"/>
                  <a:pt x="4" y="4"/>
                  <a:pt x="5" y="3"/>
                </a:cubicBezTo>
                <a:cubicBezTo>
                  <a:pt x="5" y="2"/>
                  <a:pt x="5" y="1"/>
                  <a:pt x="4" y="1"/>
                </a:cubicBezTo>
                <a:cubicBezTo>
                  <a:pt x="3" y="0"/>
                  <a:pt x="1" y="0"/>
                  <a:pt x="1" y="1"/>
                </a:cubicBezTo>
                <a:cubicBezTo>
                  <a:pt x="0" y="2"/>
                  <a:pt x="1" y="4"/>
                  <a:pt x="2" y="4"/>
                </a:cubicBezTo>
                <a:close/>
              </a:path>
            </a:pathLst>
          </a:custGeom>
          <a:solidFill>
            <a:srgbClr val="1DAF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1" name="Freeform 320"/>
          <p:cNvSpPr/>
          <p:nvPr>
            <p:custDataLst>
              <p:tags r:id="rId122"/>
            </p:custDataLst>
          </p:nvPr>
        </p:nvSpPr>
        <p:spPr>
          <a:xfrm>
            <a:off x="1692070" y="2863702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2D4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2" name="Freeform 321"/>
          <p:cNvSpPr/>
          <p:nvPr>
            <p:custDataLst>
              <p:tags r:id="rId123"/>
            </p:custDataLst>
          </p:nvPr>
        </p:nvSpPr>
        <p:spPr>
          <a:xfrm>
            <a:off x="1715880" y="2860528"/>
            <a:ext cx="3174" cy="4761"/>
          </a:xfrm>
          <a:custGeom>
            <a:avLst/>
            <a:gdLst>
              <a:gd name="T0" fmla="*/ 0 w 3"/>
              <a:gd name="T1" fmla="*/ 0 h 4"/>
              <a:gd name="T2" fmla="*/ 1 w 3"/>
              <a:gd name="T3" fmla="*/ 2 h 4"/>
              <a:gd name="T4" fmla="*/ 2 w 3"/>
              <a:gd name="T5" fmla="*/ 3 h 4"/>
              <a:gd name="T6" fmla="*/ 3 w 3"/>
              <a:gd name="T7" fmla="*/ 4 h 4"/>
              <a:gd name="T8" fmla="*/ 1 w 3"/>
              <a:gd name="T9" fmla="*/ 4 h 4"/>
              <a:gd name="T10" fmla="*/ 0 w 3"/>
              <a:gd name="T11" fmla="*/ 1 h 4"/>
              <a:gd name="T12" fmla="*/ 0 w 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0" y="1"/>
                  <a:pt x="1" y="2"/>
                  <a:pt x="1" y="2"/>
                </a:cubicBezTo>
                <a:cubicBezTo>
                  <a:pt x="1" y="2"/>
                  <a:pt x="2" y="3"/>
                  <a:pt x="2" y="3"/>
                </a:cubicBezTo>
                <a:cubicBezTo>
                  <a:pt x="2" y="3"/>
                  <a:pt x="2" y="4"/>
                  <a:pt x="3" y="4"/>
                </a:cubicBezTo>
                <a:cubicBezTo>
                  <a:pt x="2" y="4"/>
                  <a:pt x="2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226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3" name="Freeform 322"/>
          <p:cNvSpPr/>
          <p:nvPr>
            <p:custDataLst>
              <p:tags r:id="rId124"/>
            </p:custDataLst>
          </p:nvPr>
        </p:nvSpPr>
        <p:spPr>
          <a:xfrm>
            <a:off x="1695244" y="2862116"/>
            <a:ext cx="1588" cy="3174"/>
          </a:xfrm>
          <a:custGeom>
            <a:avLst/>
            <a:gdLst>
              <a:gd name="T0" fmla="*/ 2 w 2"/>
              <a:gd name="T1" fmla="*/ 2 h 3"/>
              <a:gd name="T2" fmla="*/ 0 w 2"/>
              <a:gd name="T3" fmla="*/ 3 h 3"/>
              <a:gd name="T4" fmla="*/ 0 w 2"/>
              <a:gd name="T5" fmla="*/ 1 h 3"/>
              <a:gd name="T6" fmla="*/ 0 w 2"/>
              <a:gd name="T7" fmla="*/ 0 h 3"/>
              <a:gd name="T8" fmla="*/ 1 w 2"/>
              <a:gd name="T9" fmla="*/ 0 h 3"/>
              <a:gd name="T10" fmla="*/ 2 w 2"/>
              <a:gd name="T11" fmla="*/ 1 h 3"/>
              <a:gd name="T12" fmla="*/ 2 w 2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3">
                <a:moveTo>
                  <a:pt x="2" y="2"/>
                </a:moveTo>
                <a:cubicBezTo>
                  <a:pt x="1" y="2"/>
                  <a:pt x="1" y="2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0" y="1"/>
                  <a:pt x="0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1"/>
                  <a:pt x="2" y="1"/>
                </a:cubicBezTo>
                <a:cubicBezTo>
                  <a:pt x="2" y="1"/>
                  <a:pt x="2" y="2"/>
                  <a:pt x="2" y="2"/>
                </a:cubicBezTo>
                <a:close/>
              </a:path>
            </a:pathLst>
          </a:custGeom>
          <a:solidFill>
            <a:srgbClr val="2263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4" name="Freeform 323"/>
          <p:cNvSpPr/>
          <p:nvPr>
            <p:custDataLst>
              <p:tags r:id="rId125"/>
            </p:custDataLst>
          </p:nvPr>
        </p:nvSpPr>
        <p:spPr>
          <a:xfrm>
            <a:off x="1639693" y="2851005"/>
            <a:ext cx="85710" cy="101582"/>
          </a:xfrm>
          <a:custGeom>
            <a:avLst/>
            <a:gdLst>
              <a:gd name="T0" fmla="*/ 2 w 74"/>
              <a:gd name="T1" fmla="*/ 60 h 88"/>
              <a:gd name="T2" fmla="*/ 29 w 74"/>
              <a:gd name="T3" fmla="*/ 8 h 88"/>
              <a:gd name="T4" fmla="*/ 30 w 74"/>
              <a:gd name="T5" fmla="*/ 7 h 88"/>
              <a:gd name="T6" fmla="*/ 30 w 74"/>
              <a:gd name="T7" fmla="*/ 6 h 88"/>
              <a:gd name="T8" fmla="*/ 31 w 74"/>
              <a:gd name="T9" fmla="*/ 6 h 88"/>
              <a:gd name="T10" fmla="*/ 31 w 74"/>
              <a:gd name="T11" fmla="*/ 5 h 88"/>
              <a:gd name="T12" fmla="*/ 32 w 74"/>
              <a:gd name="T13" fmla="*/ 5 h 88"/>
              <a:gd name="T14" fmla="*/ 32 w 74"/>
              <a:gd name="T15" fmla="*/ 5 h 88"/>
              <a:gd name="T16" fmla="*/ 33 w 74"/>
              <a:gd name="T17" fmla="*/ 4 h 88"/>
              <a:gd name="T18" fmla="*/ 54 w 74"/>
              <a:gd name="T19" fmla="*/ 0 h 88"/>
              <a:gd name="T20" fmla="*/ 64 w 74"/>
              <a:gd name="T21" fmla="*/ 6 h 88"/>
              <a:gd name="T22" fmla="*/ 74 w 74"/>
              <a:gd name="T23" fmla="*/ 26 h 88"/>
              <a:gd name="T24" fmla="*/ 74 w 74"/>
              <a:gd name="T25" fmla="*/ 26 h 88"/>
              <a:gd name="T26" fmla="*/ 74 w 74"/>
              <a:gd name="T27" fmla="*/ 27 h 88"/>
              <a:gd name="T28" fmla="*/ 74 w 74"/>
              <a:gd name="T29" fmla="*/ 27 h 88"/>
              <a:gd name="T30" fmla="*/ 74 w 74"/>
              <a:gd name="T31" fmla="*/ 28 h 88"/>
              <a:gd name="T32" fmla="*/ 74 w 74"/>
              <a:gd name="T33" fmla="*/ 29 h 88"/>
              <a:gd name="T34" fmla="*/ 74 w 74"/>
              <a:gd name="T35" fmla="*/ 29 h 88"/>
              <a:gd name="T36" fmla="*/ 73 w 74"/>
              <a:gd name="T37" fmla="*/ 31 h 88"/>
              <a:gd name="T38" fmla="*/ 46 w 74"/>
              <a:gd name="T39" fmla="*/ 83 h 88"/>
              <a:gd name="T40" fmla="*/ 36 w 74"/>
              <a:gd name="T41" fmla="*/ 86 h 88"/>
              <a:gd name="T42" fmla="*/ 5 w 74"/>
              <a:gd name="T43" fmla="*/ 70 h 88"/>
              <a:gd name="T44" fmla="*/ 2 w 74"/>
              <a:gd name="T45" fmla="*/ 6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4" h="88">
                <a:moveTo>
                  <a:pt x="2" y="60"/>
                </a:move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29" y="7"/>
                  <a:pt x="30" y="7"/>
                </a:cubicBezTo>
                <a:cubicBezTo>
                  <a:pt x="30" y="7"/>
                  <a:pt x="30" y="6"/>
                  <a:pt x="30" y="6"/>
                </a:cubicBezTo>
                <a:cubicBezTo>
                  <a:pt x="30" y="6"/>
                  <a:pt x="30" y="6"/>
                  <a:pt x="31" y="6"/>
                </a:cubicBezTo>
                <a:cubicBezTo>
                  <a:pt x="31" y="6"/>
                  <a:pt x="31" y="5"/>
                  <a:pt x="31" y="5"/>
                </a:cubicBezTo>
                <a:cubicBezTo>
                  <a:pt x="31" y="5"/>
                  <a:pt x="32" y="5"/>
                  <a:pt x="32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5"/>
                  <a:pt x="33" y="5"/>
                  <a:pt x="33" y="4"/>
                </a:cubicBezTo>
                <a:cubicBezTo>
                  <a:pt x="33" y="4"/>
                  <a:pt x="54" y="0"/>
                  <a:pt x="54" y="0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6"/>
                  <a:pt x="74" y="25"/>
                  <a:pt x="74" y="26"/>
                </a:cubicBezTo>
                <a:cubicBezTo>
                  <a:pt x="74" y="26"/>
                  <a:pt x="74" y="26"/>
                  <a:pt x="74" y="26"/>
                </a:cubicBezTo>
                <a:cubicBezTo>
                  <a:pt x="74" y="26"/>
                  <a:pt x="74" y="27"/>
                  <a:pt x="74" y="27"/>
                </a:cubicBezTo>
                <a:cubicBezTo>
                  <a:pt x="74" y="27"/>
                  <a:pt x="74" y="27"/>
                  <a:pt x="74" y="27"/>
                </a:cubicBezTo>
                <a:cubicBezTo>
                  <a:pt x="74" y="28"/>
                  <a:pt x="74" y="28"/>
                  <a:pt x="74" y="28"/>
                </a:cubicBezTo>
                <a:cubicBezTo>
                  <a:pt x="74" y="28"/>
                  <a:pt x="74" y="29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3" y="30"/>
                  <a:pt x="73" y="30"/>
                  <a:pt x="73" y="31"/>
                </a:cubicBezTo>
                <a:cubicBezTo>
                  <a:pt x="46" y="83"/>
                  <a:pt x="46" y="83"/>
                  <a:pt x="46" y="83"/>
                </a:cubicBezTo>
                <a:cubicBezTo>
                  <a:pt x="44" y="87"/>
                  <a:pt x="40" y="88"/>
                  <a:pt x="36" y="86"/>
                </a:cubicBezTo>
                <a:cubicBezTo>
                  <a:pt x="5" y="70"/>
                  <a:pt x="5" y="70"/>
                  <a:pt x="5" y="70"/>
                </a:cubicBezTo>
                <a:cubicBezTo>
                  <a:pt x="1" y="68"/>
                  <a:pt x="0" y="64"/>
                  <a:pt x="2" y="60"/>
                </a:cubicBezTo>
                <a:close/>
              </a:path>
            </a:pathLst>
          </a:custGeom>
          <a:solidFill>
            <a:srgbClr val="EDA7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5" name="Freeform 324"/>
          <p:cNvSpPr/>
          <p:nvPr>
            <p:custDataLst>
              <p:tags r:id="rId126"/>
            </p:custDataLst>
          </p:nvPr>
        </p:nvSpPr>
        <p:spPr>
          <a:xfrm>
            <a:off x="1731751" y="2881162"/>
            <a:ext cx="19047" cy="60315"/>
          </a:xfrm>
          <a:custGeom>
            <a:avLst/>
            <a:gdLst>
              <a:gd name="T0" fmla="*/ 4 w 12"/>
              <a:gd name="T1" fmla="*/ 38 h 38"/>
              <a:gd name="T2" fmla="*/ 0 w 12"/>
              <a:gd name="T3" fmla="*/ 34 h 38"/>
              <a:gd name="T4" fmla="*/ 0 w 12"/>
              <a:gd name="T5" fmla="*/ 0 h 38"/>
              <a:gd name="T6" fmla="*/ 9 w 12"/>
              <a:gd name="T7" fmla="*/ 0 h 38"/>
              <a:gd name="T8" fmla="*/ 9 w 12"/>
              <a:gd name="T9" fmla="*/ 15 h 38"/>
              <a:gd name="T10" fmla="*/ 12 w 12"/>
              <a:gd name="T11" fmla="*/ 17 h 38"/>
              <a:gd name="T12" fmla="*/ 9 w 12"/>
              <a:gd name="T13" fmla="*/ 20 h 38"/>
              <a:gd name="T14" fmla="*/ 9 w 12"/>
              <a:gd name="T15" fmla="*/ 20 h 38"/>
              <a:gd name="T16" fmla="*/ 12 w 12"/>
              <a:gd name="T17" fmla="*/ 23 h 38"/>
              <a:gd name="T18" fmla="*/ 9 w 12"/>
              <a:gd name="T19" fmla="*/ 25 h 38"/>
              <a:gd name="T20" fmla="*/ 9 w 12"/>
              <a:gd name="T21" fmla="*/ 25 h 38"/>
              <a:gd name="T22" fmla="*/ 12 w 12"/>
              <a:gd name="T23" fmla="*/ 28 h 38"/>
              <a:gd name="T24" fmla="*/ 9 w 12"/>
              <a:gd name="T25" fmla="*/ 31 h 38"/>
              <a:gd name="T26" fmla="*/ 9 w 12"/>
              <a:gd name="T27" fmla="*/ 34 h 38"/>
              <a:gd name="T28" fmla="*/ 4 w 12"/>
              <a:gd name="T29" fmla="*/ 38 h 38"/>
              <a:gd name="T30" fmla="*/ 4 w 12"/>
              <a:gd name="T31" fmla="*/ 38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" h="38">
                <a:moveTo>
                  <a:pt x="4" y="38"/>
                </a:moveTo>
                <a:lnTo>
                  <a:pt x="0" y="34"/>
                </a:lnTo>
                <a:lnTo>
                  <a:pt x="0" y="0"/>
                </a:lnTo>
                <a:lnTo>
                  <a:pt x="9" y="0"/>
                </a:lnTo>
                <a:lnTo>
                  <a:pt x="9" y="15"/>
                </a:lnTo>
                <a:lnTo>
                  <a:pt x="12" y="17"/>
                </a:lnTo>
                <a:lnTo>
                  <a:pt x="9" y="20"/>
                </a:lnTo>
                <a:lnTo>
                  <a:pt x="9" y="20"/>
                </a:lnTo>
                <a:lnTo>
                  <a:pt x="12" y="23"/>
                </a:lnTo>
                <a:lnTo>
                  <a:pt x="9" y="25"/>
                </a:lnTo>
                <a:lnTo>
                  <a:pt x="9" y="25"/>
                </a:lnTo>
                <a:lnTo>
                  <a:pt x="12" y="28"/>
                </a:lnTo>
                <a:lnTo>
                  <a:pt x="9" y="31"/>
                </a:lnTo>
                <a:lnTo>
                  <a:pt x="9" y="34"/>
                </a:lnTo>
                <a:lnTo>
                  <a:pt x="4" y="38"/>
                </a:lnTo>
                <a:lnTo>
                  <a:pt x="4" y="38"/>
                </a:lnTo>
                <a:close/>
              </a:path>
            </a:pathLst>
          </a:custGeom>
          <a:solidFill>
            <a:srgbClr val="C6E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6" name="Freeform 325"/>
          <p:cNvSpPr/>
          <p:nvPr>
            <p:custDataLst>
              <p:tags r:id="rId127"/>
            </p:custDataLst>
          </p:nvPr>
        </p:nvSpPr>
        <p:spPr>
          <a:xfrm>
            <a:off x="1733338" y="2887511"/>
            <a:ext cx="6349" cy="50791"/>
          </a:xfrm>
          <a:custGeom>
            <a:avLst/>
            <a:gdLst>
              <a:gd name="T0" fmla="*/ 2 w 4"/>
              <a:gd name="T1" fmla="*/ 30 h 32"/>
              <a:gd name="T2" fmla="*/ 4 w 4"/>
              <a:gd name="T3" fmla="*/ 32 h 32"/>
              <a:gd name="T4" fmla="*/ 3 w 4"/>
              <a:gd name="T5" fmla="*/ 32 h 32"/>
              <a:gd name="T6" fmla="*/ 0 w 4"/>
              <a:gd name="T7" fmla="*/ 29 h 32"/>
              <a:gd name="T8" fmla="*/ 0 w 4"/>
              <a:gd name="T9" fmla="*/ 0 h 32"/>
              <a:gd name="T10" fmla="*/ 2 w 4"/>
              <a:gd name="T11" fmla="*/ 2 h 32"/>
              <a:gd name="T12" fmla="*/ 2 w 4"/>
              <a:gd name="T13" fmla="*/ 30 h 32"/>
              <a:gd name="T14" fmla="*/ 2 w 4"/>
              <a:gd name="T15" fmla="*/ 30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" h="32">
                <a:moveTo>
                  <a:pt x="2" y="30"/>
                </a:moveTo>
                <a:lnTo>
                  <a:pt x="4" y="32"/>
                </a:lnTo>
                <a:lnTo>
                  <a:pt x="3" y="32"/>
                </a:lnTo>
                <a:lnTo>
                  <a:pt x="0" y="29"/>
                </a:lnTo>
                <a:lnTo>
                  <a:pt x="0" y="0"/>
                </a:lnTo>
                <a:lnTo>
                  <a:pt x="2" y="2"/>
                </a:lnTo>
                <a:lnTo>
                  <a:pt x="2" y="30"/>
                </a:lnTo>
                <a:lnTo>
                  <a:pt x="2" y="30"/>
                </a:lnTo>
                <a:close/>
              </a:path>
            </a:pathLst>
          </a:custGeom>
          <a:solidFill>
            <a:srgbClr val="A9CE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7" name="Freeform 326"/>
          <p:cNvSpPr/>
          <p:nvPr>
            <p:custDataLst>
              <p:tags r:id="rId128"/>
            </p:custDataLst>
          </p:nvPr>
        </p:nvSpPr>
        <p:spPr>
          <a:xfrm>
            <a:off x="1709531" y="2855766"/>
            <a:ext cx="15872" cy="36506"/>
          </a:xfrm>
          <a:custGeom>
            <a:avLst/>
            <a:gdLst>
              <a:gd name="T0" fmla="*/ 0 w 13"/>
              <a:gd name="T1" fmla="*/ 12 h 31"/>
              <a:gd name="T2" fmla="*/ 3 w 13"/>
              <a:gd name="T3" fmla="*/ 0 h 31"/>
              <a:gd name="T4" fmla="*/ 3 w 13"/>
              <a:gd name="T5" fmla="*/ 1 h 31"/>
              <a:gd name="T6" fmla="*/ 13 w 13"/>
              <a:gd name="T7" fmla="*/ 21 h 31"/>
              <a:gd name="T8" fmla="*/ 13 w 13"/>
              <a:gd name="T9" fmla="*/ 21 h 31"/>
              <a:gd name="T10" fmla="*/ 13 w 13"/>
              <a:gd name="T11" fmla="*/ 22 h 31"/>
              <a:gd name="T12" fmla="*/ 13 w 13"/>
              <a:gd name="T13" fmla="*/ 22 h 31"/>
              <a:gd name="T14" fmla="*/ 13 w 13"/>
              <a:gd name="T15" fmla="*/ 23 h 31"/>
              <a:gd name="T16" fmla="*/ 13 w 13"/>
              <a:gd name="T17" fmla="*/ 24 h 31"/>
              <a:gd name="T18" fmla="*/ 13 w 13"/>
              <a:gd name="T19" fmla="*/ 24 h 31"/>
              <a:gd name="T20" fmla="*/ 12 w 13"/>
              <a:gd name="T21" fmla="*/ 26 h 31"/>
              <a:gd name="T22" fmla="*/ 9 w 13"/>
              <a:gd name="T23" fmla="*/ 31 h 31"/>
              <a:gd name="T24" fmla="*/ 0 w 13"/>
              <a:gd name="T25" fmla="*/ 12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" h="31">
                <a:moveTo>
                  <a:pt x="0" y="12"/>
                </a:moveTo>
                <a:cubicBezTo>
                  <a:pt x="0" y="8"/>
                  <a:pt x="1" y="4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13" y="20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3"/>
                  <a:pt x="13" y="23"/>
                  <a:pt x="13" y="23"/>
                </a:cubicBezTo>
                <a:cubicBezTo>
                  <a:pt x="13" y="23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5"/>
                  <a:pt x="12" y="25"/>
                  <a:pt x="12" y="26"/>
                </a:cubicBezTo>
                <a:cubicBezTo>
                  <a:pt x="9" y="31"/>
                  <a:pt x="9" y="31"/>
                  <a:pt x="9" y="31"/>
                </a:cubicBezTo>
                <a:cubicBezTo>
                  <a:pt x="4" y="26"/>
                  <a:pt x="0" y="19"/>
                  <a:pt x="0" y="12"/>
                </a:cubicBezTo>
                <a:close/>
              </a:path>
            </a:pathLst>
          </a:custGeom>
          <a:solidFill>
            <a:srgbClr val="EE91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8" name="Freeform 327"/>
          <p:cNvSpPr>
            <a:spLocks noEditPoints="1"/>
          </p:cNvSpPr>
          <p:nvPr>
            <p:custDataLst>
              <p:tags r:id="rId129"/>
            </p:custDataLst>
          </p:nvPr>
        </p:nvSpPr>
        <p:spPr>
          <a:xfrm>
            <a:off x="1639693" y="2851005"/>
            <a:ext cx="85710" cy="101582"/>
          </a:xfrm>
          <a:custGeom>
            <a:avLst/>
            <a:gdLst>
              <a:gd name="T0" fmla="*/ 2 w 74"/>
              <a:gd name="T1" fmla="*/ 60 h 88"/>
              <a:gd name="T2" fmla="*/ 29 w 74"/>
              <a:gd name="T3" fmla="*/ 8 h 88"/>
              <a:gd name="T4" fmla="*/ 30 w 74"/>
              <a:gd name="T5" fmla="*/ 7 h 88"/>
              <a:gd name="T6" fmla="*/ 30 w 74"/>
              <a:gd name="T7" fmla="*/ 6 h 88"/>
              <a:gd name="T8" fmla="*/ 30 w 74"/>
              <a:gd name="T9" fmla="*/ 6 h 88"/>
              <a:gd name="T10" fmla="*/ 31 w 74"/>
              <a:gd name="T11" fmla="*/ 6 h 88"/>
              <a:gd name="T12" fmla="*/ 31 w 74"/>
              <a:gd name="T13" fmla="*/ 5 h 88"/>
              <a:gd name="T14" fmla="*/ 32 w 74"/>
              <a:gd name="T15" fmla="*/ 5 h 88"/>
              <a:gd name="T16" fmla="*/ 32 w 74"/>
              <a:gd name="T17" fmla="*/ 5 h 88"/>
              <a:gd name="T18" fmla="*/ 33 w 74"/>
              <a:gd name="T19" fmla="*/ 4 h 88"/>
              <a:gd name="T20" fmla="*/ 54 w 74"/>
              <a:gd name="T21" fmla="*/ 0 h 88"/>
              <a:gd name="T22" fmla="*/ 64 w 74"/>
              <a:gd name="T23" fmla="*/ 6 h 88"/>
              <a:gd name="T24" fmla="*/ 74 w 74"/>
              <a:gd name="T25" fmla="*/ 26 h 88"/>
              <a:gd name="T26" fmla="*/ 74 w 74"/>
              <a:gd name="T27" fmla="*/ 26 h 88"/>
              <a:gd name="T28" fmla="*/ 74 w 74"/>
              <a:gd name="T29" fmla="*/ 27 h 88"/>
              <a:gd name="T30" fmla="*/ 74 w 74"/>
              <a:gd name="T31" fmla="*/ 27 h 88"/>
              <a:gd name="T32" fmla="*/ 74 w 74"/>
              <a:gd name="T33" fmla="*/ 28 h 88"/>
              <a:gd name="T34" fmla="*/ 74 w 74"/>
              <a:gd name="T35" fmla="*/ 29 h 88"/>
              <a:gd name="T36" fmla="*/ 74 w 74"/>
              <a:gd name="T37" fmla="*/ 29 h 88"/>
              <a:gd name="T38" fmla="*/ 73 w 74"/>
              <a:gd name="T39" fmla="*/ 31 h 88"/>
              <a:gd name="T40" fmla="*/ 46 w 74"/>
              <a:gd name="T41" fmla="*/ 83 h 88"/>
              <a:gd name="T42" fmla="*/ 45 w 74"/>
              <a:gd name="T43" fmla="*/ 85 h 88"/>
              <a:gd name="T44" fmla="*/ 36 w 74"/>
              <a:gd name="T45" fmla="*/ 86 h 88"/>
              <a:gd name="T46" fmla="*/ 5 w 74"/>
              <a:gd name="T47" fmla="*/ 70 h 88"/>
              <a:gd name="T48" fmla="*/ 2 w 74"/>
              <a:gd name="T49" fmla="*/ 60 h 88"/>
              <a:gd name="T50" fmla="*/ 7 w 74"/>
              <a:gd name="T51" fmla="*/ 66 h 88"/>
              <a:gd name="T52" fmla="*/ 39 w 74"/>
              <a:gd name="T53" fmla="*/ 82 h 88"/>
              <a:gd name="T54" fmla="*/ 41 w 74"/>
              <a:gd name="T55" fmla="*/ 82 h 88"/>
              <a:gd name="T56" fmla="*/ 42 w 74"/>
              <a:gd name="T57" fmla="*/ 81 h 88"/>
              <a:gd name="T58" fmla="*/ 69 w 74"/>
              <a:gd name="T59" fmla="*/ 28 h 88"/>
              <a:gd name="T60" fmla="*/ 69 w 74"/>
              <a:gd name="T61" fmla="*/ 28 h 88"/>
              <a:gd name="T62" fmla="*/ 69 w 74"/>
              <a:gd name="T63" fmla="*/ 28 h 88"/>
              <a:gd name="T64" fmla="*/ 69 w 74"/>
              <a:gd name="T65" fmla="*/ 28 h 88"/>
              <a:gd name="T66" fmla="*/ 69 w 74"/>
              <a:gd name="T67" fmla="*/ 28 h 88"/>
              <a:gd name="T68" fmla="*/ 69 w 74"/>
              <a:gd name="T69" fmla="*/ 27 h 88"/>
              <a:gd name="T70" fmla="*/ 69 w 74"/>
              <a:gd name="T71" fmla="*/ 27 h 88"/>
              <a:gd name="T72" fmla="*/ 69 w 74"/>
              <a:gd name="T73" fmla="*/ 27 h 88"/>
              <a:gd name="T74" fmla="*/ 69 w 74"/>
              <a:gd name="T75" fmla="*/ 27 h 88"/>
              <a:gd name="T76" fmla="*/ 69 w 74"/>
              <a:gd name="T77" fmla="*/ 27 h 88"/>
              <a:gd name="T78" fmla="*/ 61 w 74"/>
              <a:gd name="T79" fmla="*/ 9 h 88"/>
              <a:gd name="T80" fmla="*/ 54 w 74"/>
              <a:gd name="T81" fmla="*/ 5 h 88"/>
              <a:gd name="T82" fmla="*/ 34 w 74"/>
              <a:gd name="T83" fmla="*/ 9 h 88"/>
              <a:gd name="T84" fmla="*/ 34 w 74"/>
              <a:gd name="T85" fmla="*/ 9 h 88"/>
              <a:gd name="T86" fmla="*/ 34 w 74"/>
              <a:gd name="T87" fmla="*/ 9 h 88"/>
              <a:gd name="T88" fmla="*/ 34 w 74"/>
              <a:gd name="T89" fmla="*/ 9 h 88"/>
              <a:gd name="T90" fmla="*/ 34 w 74"/>
              <a:gd name="T91" fmla="*/ 9 h 88"/>
              <a:gd name="T92" fmla="*/ 34 w 74"/>
              <a:gd name="T93" fmla="*/ 9 h 88"/>
              <a:gd name="T94" fmla="*/ 34 w 74"/>
              <a:gd name="T95" fmla="*/ 9 h 88"/>
              <a:gd name="T96" fmla="*/ 34 w 74"/>
              <a:gd name="T97" fmla="*/ 10 h 88"/>
              <a:gd name="T98" fmla="*/ 34 w 74"/>
              <a:gd name="T99" fmla="*/ 10 h 88"/>
              <a:gd name="T100" fmla="*/ 33 w 74"/>
              <a:gd name="T101" fmla="*/ 10 h 88"/>
              <a:gd name="T102" fmla="*/ 33 w 74"/>
              <a:gd name="T103" fmla="*/ 10 h 88"/>
              <a:gd name="T104" fmla="*/ 6 w 74"/>
              <a:gd name="T105" fmla="*/ 63 h 88"/>
              <a:gd name="T106" fmla="*/ 7 w 74"/>
              <a:gd name="T107" fmla="*/ 6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4" h="88">
                <a:moveTo>
                  <a:pt x="2" y="60"/>
                </a:move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29" y="7"/>
                  <a:pt x="30" y="7"/>
                </a:cubicBezTo>
                <a:cubicBezTo>
                  <a:pt x="30" y="7"/>
                  <a:pt x="30" y="6"/>
                  <a:pt x="30" y="6"/>
                </a:cubicBezTo>
                <a:cubicBezTo>
                  <a:pt x="30" y="6"/>
                  <a:pt x="30" y="6"/>
                  <a:pt x="30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5"/>
                  <a:pt x="31" y="5"/>
                </a:cubicBezTo>
                <a:cubicBezTo>
                  <a:pt x="31" y="5"/>
                  <a:pt x="32" y="5"/>
                  <a:pt x="32" y="5"/>
                </a:cubicBezTo>
                <a:cubicBezTo>
                  <a:pt x="32" y="5"/>
                  <a:pt x="32" y="5"/>
                  <a:pt x="32" y="5"/>
                </a:cubicBezTo>
                <a:cubicBezTo>
                  <a:pt x="32" y="5"/>
                  <a:pt x="33" y="5"/>
                  <a:pt x="33" y="4"/>
                </a:cubicBezTo>
                <a:cubicBezTo>
                  <a:pt x="33" y="4"/>
                  <a:pt x="54" y="0"/>
                  <a:pt x="54" y="0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6"/>
                  <a:pt x="74" y="25"/>
                  <a:pt x="74" y="26"/>
                </a:cubicBezTo>
                <a:cubicBezTo>
                  <a:pt x="74" y="26"/>
                  <a:pt x="74" y="26"/>
                  <a:pt x="74" y="26"/>
                </a:cubicBezTo>
                <a:cubicBezTo>
                  <a:pt x="74" y="26"/>
                  <a:pt x="74" y="27"/>
                  <a:pt x="74" y="27"/>
                </a:cubicBezTo>
                <a:cubicBezTo>
                  <a:pt x="74" y="27"/>
                  <a:pt x="74" y="27"/>
                  <a:pt x="74" y="27"/>
                </a:cubicBezTo>
                <a:cubicBezTo>
                  <a:pt x="74" y="28"/>
                  <a:pt x="74" y="28"/>
                  <a:pt x="74" y="28"/>
                </a:cubicBezTo>
                <a:cubicBezTo>
                  <a:pt x="74" y="28"/>
                  <a:pt x="74" y="29"/>
                  <a:pt x="74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3" y="30"/>
                  <a:pt x="73" y="30"/>
                  <a:pt x="73" y="31"/>
                </a:cubicBezTo>
                <a:cubicBezTo>
                  <a:pt x="46" y="83"/>
                  <a:pt x="46" y="83"/>
                  <a:pt x="46" y="83"/>
                </a:cubicBezTo>
                <a:cubicBezTo>
                  <a:pt x="46" y="84"/>
                  <a:pt x="45" y="85"/>
                  <a:pt x="45" y="85"/>
                </a:cubicBezTo>
                <a:cubicBezTo>
                  <a:pt x="42" y="87"/>
                  <a:pt x="39" y="88"/>
                  <a:pt x="36" y="86"/>
                </a:cubicBezTo>
                <a:cubicBezTo>
                  <a:pt x="5" y="70"/>
                  <a:pt x="5" y="70"/>
                  <a:pt x="5" y="70"/>
                </a:cubicBezTo>
                <a:cubicBezTo>
                  <a:pt x="1" y="68"/>
                  <a:pt x="0" y="64"/>
                  <a:pt x="2" y="60"/>
                </a:cubicBezTo>
                <a:close/>
                <a:moveTo>
                  <a:pt x="7" y="66"/>
                </a:moveTo>
                <a:cubicBezTo>
                  <a:pt x="39" y="82"/>
                  <a:pt x="39" y="82"/>
                  <a:pt x="39" y="82"/>
                </a:cubicBezTo>
                <a:cubicBezTo>
                  <a:pt x="40" y="83"/>
                  <a:pt x="41" y="82"/>
                  <a:pt x="41" y="82"/>
                </a:cubicBezTo>
                <a:cubicBezTo>
                  <a:pt x="41" y="81"/>
                  <a:pt x="42" y="81"/>
                  <a:pt x="42" y="81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28"/>
                  <a:pt x="69" y="28"/>
                  <a:pt x="69" y="28"/>
                </a:cubicBezTo>
                <a:cubicBezTo>
                  <a:pt x="69" y="28"/>
                  <a:pt x="69" y="28"/>
                  <a:pt x="69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5"/>
                  <a:pt x="64" y="16"/>
                  <a:pt x="61" y="9"/>
                </a:cubicBezTo>
                <a:cubicBezTo>
                  <a:pt x="54" y="5"/>
                  <a:pt x="54" y="5"/>
                  <a:pt x="54" y="5"/>
                </a:cubicBezTo>
                <a:cubicBezTo>
                  <a:pt x="47" y="7"/>
                  <a:pt x="37" y="8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4" y="10"/>
                  <a:pt x="34" y="10"/>
                  <a:pt x="34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6" y="63"/>
                  <a:pt x="6" y="63"/>
                  <a:pt x="6" y="63"/>
                </a:cubicBezTo>
                <a:cubicBezTo>
                  <a:pt x="5" y="64"/>
                  <a:pt x="6" y="65"/>
                  <a:pt x="7" y="66"/>
                </a:cubicBezTo>
                <a:close/>
              </a:path>
            </a:pathLst>
          </a:custGeom>
          <a:solidFill>
            <a:srgbClr val="EE91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29" name="Freeform 328"/>
          <p:cNvSpPr>
            <a:spLocks noEditPoints="1"/>
          </p:cNvSpPr>
          <p:nvPr>
            <p:custDataLst>
              <p:tags r:id="rId130"/>
            </p:custDataLst>
          </p:nvPr>
        </p:nvSpPr>
        <p:spPr>
          <a:xfrm>
            <a:off x="1717466" y="2849418"/>
            <a:ext cx="41268" cy="41268"/>
          </a:xfrm>
          <a:custGeom>
            <a:avLst/>
            <a:gdLst>
              <a:gd name="T0" fmla="*/ 0 w 36"/>
              <a:gd name="T1" fmla="*/ 18 h 36"/>
              <a:gd name="T2" fmla="*/ 18 w 36"/>
              <a:gd name="T3" fmla="*/ 0 h 36"/>
              <a:gd name="T4" fmla="*/ 36 w 36"/>
              <a:gd name="T5" fmla="*/ 18 h 36"/>
              <a:gd name="T6" fmla="*/ 18 w 36"/>
              <a:gd name="T7" fmla="*/ 36 h 36"/>
              <a:gd name="T8" fmla="*/ 0 w 36"/>
              <a:gd name="T9" fmla="*/ 18 h 36"/>
              <a:gd name="T10" fmla="*/ 19 w 36"/>
              <a:gd name="T11" fmla="*/ 11 h 36"/>
              <a:gd name="T12" fmla="*/ 15 w 36"/>
              <a:gd name="T13" fmla="*/ 6 h 36"/>
              <a:gd name="T14" fmla="*/ 10 w 36"/>
              <a:gd name="T15" fmla="*/ 11 h 36"/>
              <a:gd name="T16" fmla="*/ 15 w 36"/>
              <a:gd name="T17" fmla="*/ 15 h 36"/>
              <a:gd name="T18" fmla="*/ 19 w 36"/>
              <a:gd name="T19" fmla="*/ 1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0" y="18"/>
                </a:move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lose/>
                <a:moveTo>
                  <a:pt x="19" y="11"/>
                </a:moveTo>
                <a:cubicBezTo>
                  <a:pt x="19" y="8"/>
                  <a:pt x="17" y="6"/>
                  <a:pt x="15" y="6"/>
                </a:cubicBezTo>
                <a:cubicBezTo>
                  <a:pt x="12" y="6"/>
                  <a:pt x="10" y="8"/>
                  <a:pt x="10" y="11"/>
                </a:cubicBezTo>
                <a:cubicBezTo>
                  <a:pt x="10" y="13"/>
                  <a:pt x="12" y="15"/>
                  <a:pt x="15" y="15"/>
                </a:cubicBezTo>
                <a:cubicBezTo>
                  <a:pt x="17" y="15"/>
                  <a:pt x="19" y="13"/>
                  <a:pt x="19" y="11"/>
                </a:cubicBezTo>
                <a:close/>
              </a:path>
            </a:pathLst>
          </a:custGeom>
          <a:solidFill>
            <a:srgbClr val="C6E4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0" name="Freeform 329"/>
          <p:cNvSpPr/>
          <p:nvPr>
            <p:custDataLst>
              <p:tags r:id="rId131"/>
            </p:custDataLst>
          </p:nvPr>
        </p:nvSpPr>
        <p:spPr>
          <a:xfrm>
            <a:off x="1717466" y="2849418"/>
            <a:ext cx="17460" cy="39680"/>
          </a:xfrm>
          <a:custGeom>
            <a:avLst/>
            <a:gdLst>
              <a:gd name="T0" fmla="*/ 3 w 15"/>
              <a:gd name="T1" fmla="*/ 19 h 34"/>
              <a:gd name="T2" fmla="*/ 9 w 15"/>
              <a:gd name="T3" fmla="*/ 34 h 34"/>
              <a:gd name="T4" fmla="*/ 0 w 15"/>
              <a:gd name="T5" fmla="*/ 18 h 34"/>
              <a:gd name="T6" fmla="*/ 15 w 15"/>
              <a:gd name="T7" fmla="*/ 0 h 34"/>
              <a:gd name="T8" fmla="*/ 3 w 15"/>
              <a:gd name="T9" fmla="*/ 1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34">
                <a:moveTo>
                  <a:pt x="3" y="19"/>
                </a:moveTo>
                <a:cubicBezTo>
                  <a:pt x="3" y="25"/>
                  <a:pt x="5" y="30"/>
                  <a:pt x="9" y="34"/>
                </a:cubicBezTo>
                <a:cubicBezTo>
                  <a:pt x="4" y="31"/>
                  <a:pt x="0" y="25"/>
                  <a:pt x="0" y="18"/>
                </a:cubicBezTo>
                <a:cubicBezTo>
                  <a:pt x="0" y="9"/>
                  <a:pt x="7" y="2"/>
                  <a:pt x="15" y="0"/>
                </a:cubicBezTo>
                <a:cubicBezTo>
                  <a:pt x="8" y="3"/>
                  <a:pt x="3" y="10"/>
                  <a:pt x="3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1" name="Freeform 330"/>
          <p:cNvSpPr/>
          <p:nvPr>
            <p:custDataLst>
              <p:tags r:id="rId132"/>
            </p:custDataLst>
          </p:nvPr>
        </p:nvSpPr>
        <p:spPr>
          <a:xfrm>
            <a:off x="1692070" y="2828783"/>
            <a:ext cx="47617" cy="38093"/>
          </a:xfrm>
          <a:custGeom>
            <a:avLst/>
            <a:gdLst>
              <a:gd name="T0" fmla="*/ 1 w 41"/>
              <a:gd name="T1" fmla="*/ 29 h 32"/>
              <a:gd name="T2" fmla="*/ 0 w 41"/>
              <a:gd name="T3" fmla="*/ 20 h 32"/>
              <a:gd name="T4" fmla="*/ 4 w 41"/>
              <a:gd name="T5" fmla="*/ 8 h 32"/>
              <a:gd name="T6" fmla="*/ 7 w 41"/>
              <a:gd name="T7" fmla="*/ 5 h 32"/>
              <a:gd name="T8" fmla="*/ 17 w 41"/>
              <a:gd name="T9" fmla="*/ 0 h 32"/>
              <a:gd name="T10" fmla="*/ 29 w 41"/>
              <a:gd name="T11" fmla="*/ 3 h 32"/>
              <a:gd name="T12" fmla="*/ 39 w 41"/>
              <a:gd name="T13" fmla="*/ 13 h 32"/>
              <a:gd name="T14" fmla="*/ 41 w 41"/>
              <a:gd name="T15" fmla="*/ 24 h 32"/>
              <a:gd name="T16" fmla="*/ 40 w 41"/>
              <a:gd name="T17" fmla="*/ 27 h 32"/>
              <a:gd name="T18" fmla="*/ 38 w 41"/>
              <a:gd name="T19" fmla="*/ 30 h 32"/>
              <a:gd name="T20" fmla="*/ 33 w 41"/>
              <a:gd name="T21" fmla="*/ 31 h 32"/>
              <a:gd name="T22" fmla="*/ 31 w 41"/>
              <a:gd name="T23" fmla="*/ 28 h 32"/>
              <a:gd name="T24" fmla="*/ 32 w 41"/>
              <a:gd name="T25" fmla="*/ 26 h 32"/>
              <a:gd name="T26" fmla="*/ 34 w 41"/>
              <a:gd name="T27" fmla="*/ 29 h 32"/>
              <a:gd name="T28" fmla="*/ 37 w 41"/>
              <a:gd name="T29" fmla="*/ 29 h 32"/>
              <a:gd name="T30" fmla="*/ 38 w 41"/>
              <a:gd name="T31" fmla="*/ 24 h 32"/>
              <a:gd name="T32" fmla="*/ 39 w 41"/>
              <a:gd name="T33" fmla="*/ 24 h 32"/>
              <a:gd name="T34" fmla="*/ 28 w 41"/>
              <a:gd name="T35" fmla="*/ 5 h 32"/>
              <a:gd name="T36" fmla="*/ 8 w 41"/>
              <a:gd name="T37" fmla="*/ 7 h 32"/>
              <a:gd name="T38" fmla="*/ 6 w 41"/>
              <a:gd name="T39" fmla="*/ 10 h 32"/>
              <a:gd name="T40" fmla="*/ 3 w 41"/>
              <a:gd name="T41" fmla="*/ 28 h 32"/>
              <a:gd name="T42" fmla="*/ 6 w 41"/>
              <a:gd name="T43" fmla="*/ 30 h 32"/>
              <a:gd name="T44" fmla="*/ 6 w 41"/>
              <a:gd name="T45" fmla="*/ 30 h 32"/>
              <a:gd name="T46" fmla="*/ 8 w 41"/>
              <a:gd name="T47" fmla="*/ 32 h 32"/>
              <a:gd name="T48" fmla="*/ 6 w 41"/>
              <a:gd name="T49" fmla="*/ 30 h 32"/>
              <a:gd name="T50" fmla="*/ 10 w 41"/>
              <a:gd name="T51" fmla="*/ 28 h 32"/>
              <a:gd name="T52" fmla="*/ 10 w 41"/>
              <a:gd name="T53" fmla="*/ 27 h 32"/>
              <a:gd name="T54" fmla="*/ 11 w 41"/>
              <a:gd name="T55" fmla="*/ 29 h 32"/>
              <a:gd name="T56" fmla="*/ 11 w 41"/>
              <a:gd name="T57" fmla="*/ 30 h 32"/>
              <a:gd name="T58" fmla="*/ 8 w 41"/>
              <a:gd name="T59" fmla="*/ 32 h 32"/>
              <a:gd name="T60" fmla="*/ 5 w 41"/>
              <a:gd name="T61" fmla="*/ 32 h 32"/>
              <a:gd name="T62" fmla="*/ 1 w 41"/>
              <a:gd name="T63" fmla="*/ 29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" h="32">
                <a:moveTo>
                  <a:pt x="1" y="29"/>
                </a:moveTo>
                <a:cubicBezTo>
                  <a:pt x="0" y="26"/>
                  <a:pt x="0" y="23"/>
                  <a:pt x="0" y="20"/>
                </a:cubicBezTo>
                <a:cubicBezTo>
                  <a:pt x="0" y="16"/>
                  <a:pt x="2" y="12"/>
                  <a:pt x="4" y="8"/>
                </a:cubicBezTo>
                <a:cubicBezTo>
                  <a:pt x="5" y="7"/>
                  <a:pt x="6" y="6"/>
                  <a:pt x="7" y="5"/>
                </a:cubicBezTo>
                <a:cubicBezTo>
                  <a:pt x="10" y="2"/>
                  <a:pt x="13" y="0"/>
                  <a:pt x="17" y="0"/>
                </a:cubicBezTo>
                <a:cubicBezTo>
                  <a:pt x="21" y="0"/>
                  <a:pt x="25" y="1"/>
                  <a:pt x="29" y="3"/>
                </a:cubicBezTo>
                <a:cubicBezTo>
                  <a:pt x="34" y="6"/>
                  <a:pt x="37" y="9"/>
                  <a:pt x="39" y="13"/>
                </a:cubicBezTo>
                <a:cubicBezTo>
                  <a:pt x="40" y="16"/>
                  <a:pt x="41" y="20"/>
                  <a:pt x="41" y="24"/>
                </a:cubicBezTo>
                <a:cubicBezTo>
                  <a:pt x="41" y="25"/>
                  <a:pt x="40" y="26"/>
                  <a:pt x="40" y="27"/>
                </a:cubicBezTo>
                <a:cubicBezTo>
                  <a:pt x="40" y="28"/>
                  <a:pt x="39" y="29"/>
                  <a:pt x="38" y="30"/>
                </a:cubicBezTo>
                <a:cubicBezTo>
                  <a:pt x="37" y="32"/>
                  <a:pt x="35" y="32"/>
                  <a:pt x="33" y="31"/>
                </a:cubicBezTo>
                <a:cubicBezTo>
                  <a:pt x="32" y="31"/>
                  <a:pt x="31" y="29"/>
                  <a:pt x="31" y="28"/>
                </a:cubicBezTo>
                <a:cubicBezTo>
                  <a:pt x="31" y="27"/>
                  <a:pt x="31" y="27"/>
                  <a:pt x="32" y="26"/>
                </a:cubicBezTo>
                <a:cubicBezTo>
                  <a:pt x="32" y="28"/>
                  <a:pt x="33" y="29"/>
                  <a:pt x="34" y="29"/>
                </a:cubicBezTo>
                <a:cubicBezTo>
                  <a:pt x="35" y="30"/>
                  <a:pt x="36" y="29"/>
                  <a:pt x="37" y="29"/>
                </a:cubicBezTo>
                <a:cubicBezTo>
                  <a:pt x="38" y="28"/>
                  <a:pt x="38" y="26"/>
                  <a:pt x="38" y="24"/>
                </a:cubicBezTo>
                <a:cubicBezTo>
                  <a:pt x="38" y="24"/>
                  <a:pt x="38" y="24"/>
                  <a:pt x="39" y="24"/>
                </a:cubicBezTo>
                <a:cubicBezTo>
                  <a:pt x="39" y="15"/>
                  <a:pt x="35" y="9"/>
                  <a:pt x="28" y="5"/>
                </a:cubicBezTo>
                <a:cubicBezTo>
                  <a:pt x="22" y="0"/>
                  <a:pt x="14" y="1"/>
                  <a:pt x="8" y="7"/>
                </a:cubicBezTo>
                <a:cubicBezTo>
                  <a:pt x="7" y="7"/>
                  <a:pt x="6" y="8"/>
                  <a:pt x="6" y="10"/>
                </a:cubicBezTo>
                <a:cubicBezTo>
                  <a:pt x="0" y="19"/>
                  <a:pt x="2" y="25"/>
                  <a:pt x="3" y="28"/>
                </a:cubicBezTo>
                <a:cubicBezTo>
                  <a:pt x="4" y="29"/>
                  <a:pt x="4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1"/>
                  <a:pt x="7" y="31"/>
                  <a:pt x="8" y="32"/>
                </a:cubicBezTo>
                <a:cubicBezTo>
                  <a:pt x="7" y="31"/>
                  <a:pt x="6" y="31"/>
                  <a:pt x="6" y="30"/>
                </a:cubicBezTo>
                <a:cubicBezTo>
                  <a:pt x="7" y="30"/>
                  <a:pt x="9" y="29"/>
                  <a:pt x="10" y="28"/>
                </a:cubicBezTo>
                <a:cubicBezTo>
                  <a:pt x="10" y="28"/>
                  <a:pt x="10" y="28"/>
                  <a:pt x="10" y="27"/>
                </a:cubicBezTo>
                <a:cubicBezTo>
                  <a:pt x="11" y="28"/>
                  <a:pt x="11" y="29"/>
                  <a:pt x="11" y="29"/>
                </a:cubicBezTo>
                <a:cubicBezTo>
                  <a:pt x="11" y="30"/>
                  <a:pt x="11" y="30"/>
                  <a:pt x="11" y="30"/>
                </a:cubicBezTo>
                <a:cubicBezTo>
                  <a:pt x="10" y="31"/>
                  <a:pt x="9" y="31"/>
                  <a:pt x="8" y="32"/>
                </a:cubicBezTo>
                <a:cubicBezTo>
                  <a:pt x="7" y="32"/>
                  <a:pt x="6" y="32"/>
                  <a:pt x="5" y="32"/>
                </a:cubicBezTo>
                <a:cubicBezTo>
                  <a:pt x="4" y="32"/>
                  <a:pt x="3" y="31"/>
                  <a:pt x="1" y="29"/>
                </a:cubicBezTo>
                <a:close/>
              </a:path>
            </a:pathLst>
          </a:custGeom>
          <a:solidFill>
            <a:srgbClr val="296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2" name="Freeform 331"/>
          <p:cNvSpPr/>
          <p:nvPr>
            <p:custDataLst>
              <p:tags r:id="rId133"/>
            </p:custDataLst>
          </p:nvPr>
        </p:nvSpPr>
        <p:spPr>
          <a:xfrm>
            <a:off x="1661914" y="2885923"/>
            <a:ext cx="28570" cy="36506"/>
          </a:xfrm>
          <a:custGeom>
            <a:avLst/>
            <a:gdLst>
              <a:gd name="T0" fmla="*/ 7 w 24"/>
              <a:gd name="T1" fmla="*/ 29 h 31"/>
              <a:gd name="T2" fmla="*/ 0 w 24"/>
              <a:gd name="T3" fmla="*/ 9 h 31"/>
              <a:gd name="T4" fmla="*/ 0 w 24"/>
              <a:gd name="T5" fmla="*/ 8 h 31"/>
              <a:gd name="T6" fmla="*/ 1 w 24"/>
              <a:gd name="T7" fmla="*/ 7 h 31"/>
              <a:gd name="T8" fmla="*/ 22 w 24"/>
              <a:gd name="T9" fmla="*/ 0 h 31"/>
              <a:gd name="T10" fmla="*/ 24 w 24"/>
              <a:gd name="T11" fmla="*/ 1 h 31"/>
              <a:gd name="T12" fmla="*/ 23 w 24"/>
              <a:gd name="T13" fmla="*/ 3 h 31"/>
              <a:gd name="T14" fmla="*/ 4 w 24"/>
              <a:gd name="T15" fmla="*/ 9 h 31"/>
              <a:gd name="T16" fmla="*/ 10 w 24"/>
              <a:gd name="T17" fmla="*/ 28 h 31"/>
              <a:gd name="T18" fmla="*/ 10 w 24"/>
              <a:gd name="T19" fmla="*/ 30 h 31"/>
              <a:gd name="T20" fmla="*/ 9 w 24"/>
              <a:gd name="T21" fmla="*/ 30 h 31"/>
              <a:gd name="T22" fmla="*/ 7 w 24"/>
              <a:gd name="T23" fmla="*/ 2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31">
                <a:moveTo>
                  <a:pt x="7" y="29"/>
                </a:move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1" y="7"/>
                  <a:pt x="1" y="7"/>
                  <a:pt x="1" y="7"/>
                </a:cubicBezTo>
                <a:cubicBezTo>
                  <a:pt x="22" y="0"/>
                  <a:pt x="22" y="0"/>
                  <a:pt x="22" y="0"/>
                </a:cubicBezTo>
                <a:cubicBezTo>
                  <a:pt x="23" y="0"/>
                  <a:pt x="23" y="0"/>
                  <a:pt x="24" y="1"/>
                </a:cubicBezTo>
                <a:cubicBezTo>
                  <a:pt x="24" y="2"/>
                  <a:pt x="24" y="2"/>
                  <a:pt x="23" y="3"/>
                </a:cubicBezTo>
                <a:cubicBezTo>
                  <a:pt x="4" y="9"/>
                  <a:pt x="4" y="9"/>
                  <a:pt x="4" y="9"/>
                </a:cubicBezTo>
                <a:cubicBezTo>
                  <a:pt x="10" y="28"/>
                  <a:pt x="10" y="28"/>
                  <a:pt x="10" y="28"/>
                </a:cubicBezTo>
                <a:cubicBezTo>
                  <a:pt x="10" y="29"/>
                  <a:pt x="10" y="29"/>
                  <a:pt x="10" y="30"/>
                </a:cubicBezTo>
                <a:cubicBezTo>
                  <a:pt x="10" y="30"/>
                  <a:pt x="10" y="30"/>
                  <a:pt x="9" y="30"/>
                </a:cubicBezTo>
                <a:cubicBezTo>
                  <a:pt x="8" y="31"/>
                  <a:pt x="8" y="30"/>
                  <a:pt x="7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3" name="Freeform 332"/>
          <p:cNvSpPr/>
          <p:nvPr>
            <p:custDataLst>
              <p:tags r:id="rId134"/>
            </p:custDataLst>
          </p:nvPr>
        </p:nvSpPr>
        <p:spPr>
          <a:xfrm>
            <a:off x="1669849" y="2892273"/>
            <a:ext cx="34919" cy="34919"/>
          </a:xfrm>
          <a:custGeom>
            <a:avLst/>
            <a:gdLst>
              <a:gd name="T0" fmla="*/ 13 w 22"/>
              <a:gd name="T1" fmla="*/ 0 h 22"/>
              <a:gd name="T2" fmla="*/ 22 w 22"/>
              <a:gd name="T3" fmla="*/ 4 h 22"/>
              <a:gd name="T4" fmla="*/ 20 w 22"/>
              <a:gd name="T5" fmla="*/ 9 h 22"/>
              <a:gd name="T6" fmla="*/ 10 w 22"/>
              <a:gd name="T7" fmla="*/ 5 h 22"/>
              <a:gd name="T8" fmla="*/ 7 w 22"/>
              <a:gd name="T9" fmla="*/ 12 h 22"/>
              <a:gd name="T10" fmla="*/ 17 w 22"/>
              <a:gd name="T11" fmla="*/ 16 h 22"/>
              <a:gd name="T12" fmla="*/ 14 w 22"/>
              <a:gd name="T13" fmla="*/ 22 h 22"/>
              <a:gd name="T14" fmla="*/ 4 w 22"/>
              <a:gd name="T15" fmla="*/ 17 h 22"/>
              <a:gd name="T16" fmla="*/ 0 w 22"/>
              <a:gd name="T17" fmla="*/ 4 h 22"/>
              <a:gd name="T18" fmla="*/ 13 w 22"/>
              <a:gd name="T19" fmla="*/ 0 h 22"/>
              <a:gd name="T20" fmla="*/ 13 w 22"/>
              <a:gd name="T21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22">
                <a:moveTo>
                  <a:pt x="13" y="0"/>
                </a:moveTo>
                <a:lnTo>
                  <a:pt x="22" y="4"/>
                </a:lnTo>
                <a:lnTo>
                  <a:pt x="20" y="9"/>
                </a:lnTo>
                <a:lnTo>
                  <a:pt x="10" y="5"/>
                </a:lnTo>
                <a:lnTo>
                  <a:pt x="7" y="12"/>
                </a:lnTo>
                <a:lnTo>
                  <a:pt x="17" y="16"/>
                </a:lnTo>
                <a:lnTo>
                  <a:pt x="14" y="22"/>
                </a:lnTo>
                <a:lnTo>
                  <a:pt x="4" y="17"/>
                </a:lnTo>
                <a:lnTo>
                  <a:pt x="0" y="4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4" name="Freeform 333"/>
          <p:cNvSpPr/>
          <p:nvPr>
            <p:custDataLst>
              <p:tags r:id="rId135"/>
            </p:custDataLst>
          </p:nvPr>
        </p:nvSpPr>
        <p:spPr>
          <a:xfrm>
            <a:off x="1676198" y="2828783"/>
            <a:ext cx="28570" cy="17459"/>
          </a:xfrm>
          <a:custGeom>
            <a:avLst/>
            <a:gdLst>
              <a:gd name="T0" fmla="*/ 10 w 25"/>
              <a:gd name="T1" fmla="*/ 16 h 16"/>
              <a:gd name="T2" fmla="*/ 20 w 25"/>
              <a:gd name="T3" fmla="*/ 16 h 16"/>
              <a:gd name="T4" fmla="*/ 24 w 25"/>
              <a:gd name="T5" fmla="*/ 11 h 16"/>
              <a:gd name="T6" fmla="*/ 24 w 25"/>
              <a:gd name="T7" fmla="*/ 8 h 16"/>
              <a:gd name="T8" fmla="*/ 22 w 25"/>
              <a:gd name="T9" fmla="*/ 7 h 16"/>
              <a:gd name="T10" fmla="*/ 18 w 25"/>
              <a:gd name="T11" fmla="*/ 4 h 16"/>
              <a:gd name="T12" fmla="*/ 1 w 25"/>
              <a:gd name="T13" fmla="*/ 0 h 16"/>
              <a:gd name="T14" fmla="*/ 0 w 25"/>
              <a:gd name="T15" fmla="*/ 2 h 16"/>
              <a:gd name="T16" fmla="*/ 10 w 25"/>
              <a:gd name="T1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16">
                <a:moveTo>
                  <a:pt x="10" y="16"/>
                </a:moveTo>
                <a:cubicBezTo>
                  <a:pt x="20" y="16"/>
                  <a:pt x="20" y="16"/>
                  <a:pt x="20" y="16"/>
                </a:cubicBezTo>
                <a:cubicBezTo>
                  <a:pt x="20" y="16"/>
                  <a:pt x="25" y="16"/>
                  <a:pt x="24" y="11"/>
                </a:cubicBezTo>
                <a:cubicBezTo>
                  <a:pt x="24" y="10"/>
                  <a:pt x="24" y="9"/>
                  <a:pt x="24" y="8"/>
                </a:cubicBezTo>
                <a:cubicBezTo>
                  <a:pt x="22" y="7"/>
                  <a:pt x="22" y="7"/>
                  <a:pt x="22" y="7"/>
                </a:cubicBezTo>
                <a:cubicBezTo>
                  <a:pt x="21" y="5"/>
                  <a:pt x="18" y="4"/>
                  <a:pt x="18" y="4"/>
                </a:cubicBezTo>
                <a:cubicBezTo>
                  <a:pt x="18" y="4"/>
                  <a:pt x="8" y="2"/>
                  <a:pt x="1" y="0"/>
                </a:cubicBezTo>
                <a:cubicBezTo>
                  <a:pt x="0" y="2"/>
                  <a:pt x="0" y="2"/>
                  <a:pt x="0" y="2"/>
                </a:cubicBezTo>
                <a:cubicBezTo>
                  <a:pt x="10" y="16"/>
                  <a:pt x="10" y="16"/>
                  <a:pt x="10" y="16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5" name="Freeform 334"/>
          <p:cNvSpPr/>
          <p:nvPr>
            <p:custDataLst>
              <p:tags r:id="rId136"/>
            </p:custDataLst>
          </p:nvPr>
        </p:nvSpPr>
        <p:spPr>
          <a:xfrm>
            <a:off x="1676198" y="2828783"/>
            <a:ext cx="28570" cy="17459"/>
          </a:xfrm>
          <a:custGeom>
            <a:avLst/>
            <a:gdLst>
              <a:gd name="T0" fmla="*/ 10 w 25"/>
              <a:gd name="T1" fmla="*/ 16 h 16"/>
              <a:gd name="T2" fmla="*/ 20 w 25"/>
              <a:gd name="T3" fmla="*/ 16 h 16"/>
              <a:gd name="T4" fmla="*/ 24 w 25"/>
              <a:gd name="T5" fmla="*/ 11 h 16"/>
              <a:gd name="T6" fmla="*/ 24 w 25"/>
              <a:gd name="T7" fmla="*/ 8 h 16"/>
              <a:gd name="T8" fmla="*/ 22 w 25"/>
              <a:gd name="T9" fmla="*/ 7 h 16"/>
              <a:gd name="T10" fmla="*/ 18 w 25"/>
              <a:gd name="T11" fmla="*/ 4 h 16"/>
              <a:gd name="T12" fmla="*/ 1 w 25"/>
              <a:gd name="T13" fmla="*/ 0 h 16"/>
              <a:gd name="T14" fmla="*/ 0 w 25"/>
              <a:gd name="T15" fmla="*/ 2 h 16"/>
              <a:gd name="T16" fmla="*/ 10 w 25"/>
              <a:gd name="T1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16">
                <a:moveTo>
                  <a:pt x="10" y="16"/>
                </a:moveTo>
                <a:cubicBezTo>
                  <a:pt x="20" y="16"/>
                  <a:pt x="20" y="16"/>
                  <a:pt x="20" y="16"/>
                </a:cubicBezTo>
                <a:cubicBezTo>
                  <a:pt x="20" y="16"/>
                  <a:pt x="25" y="16"/>
                  <a:pt x="24" y="11"/>
                </a:cubicBezTo>
                <a:cubicBezTo>
                  <a:pt x="24" y="10"/>
                  <a:pt x="24" y="9"/>
                  <a:pt x="24" y="8"/>
                </a:cubicBezTo>
                <a:cubicBezTo>
                  <a:pt x="22" y="7"/>
                  <a:pt x="22" y="7"/>
                  <a:pt x="22" y="7"/>
                </a:cubicBezTo>
                <a:cubicBezTo>
                  <a:pt x="21" y="5"/>
                  <a:pt x="18" y="4"/>
                  <a:pt x="18" y="4"/>
                </a:cubicBezTo>
                <a:cubicBezTo>
                  <a:pt x="18" y="4"/>
                  <a:pt x="8" y="2"/>
                  <a:pt x="1" y="0"/>
                </a:cubicBezTo>
                <a:cubicBezTo>
                  <a:pt x="0" y="2"/>
                  <a:pt x="0" y="2"/>
                  <a:pt x="0" y="2"/>
                </a:cubicBezTo>
                <a:cubicBezTo>
                  <a:pt x="10" y="16"/>
                  <a:pt x="10" y="16"/>
                  <a:pt x="10" y="16"/>
                </a:cubicBezTo>
                <a:close/>
              </a:path>
            </a:pathLst>
          </a:custGeom>
          <a:solidFill>
            <a:srgbClr val="FBCC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6" name="Freeform 191"/>
          <p:cNvSpPr/>
          <p:nvPr>
            <p:custDataLst>
              <p:tags r:id="rId137"/>
            </p:custDataLst>
          </p:nvPr>
        </p:nvSpPr>
        <p:spPr>
          <a:xfrm>
            <a:off x="1692071" y="2841481"/>
            <a:ext cx="11111" cy="4761"/>
          </a:xfrm>
          <a:custGeom>
            <a:avLst/>
            <a:gdLst>
              <a:gd name="T0" fmla="*/ 1 w 9"/>
              <a:gd name="T1" fmla="*/ 0 h 5"/>
              <a:gd name="T2" fmla="*/ 4 w 9"/>
              <a:gd name="T3" fmla="*/ 0 h 5"/>
              <a:gd name="T4" fmla="*/ 8 w 9"/>
              <a:gd name="T5" fmla="*/ 2 h 5"/>
              <a:gd name="T6" fmla="*/ 9 w 9"/>
              <a:gd name="T7" fmla="*/ 3 h 5"/>
              <a:gd name="T8" fmla="*/ 9 w 9"/>
              <a:gd name="T9" fmla="*/ 4 h 5"/>
              <a:gd name="T10" fmla="*/ 6 w 9"/>
              <a:gd name="T11" fmla="*/ 5 h 5"/>
              <a:gd name="T12" fmla="*/ 0 w 9"/>
              <a:gd name="T13" fmla="*/ 5 h 5"/>
              <a:gd name="T14" fmla="*/ 1 w 9"/>
              <a:gd name="T1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5">
                <a:moveTo>
                  <a:pt x="1" y="0"/>
                </a:moveTo>
                <a:cubicBezTo>
                  <a:pt x="3" y="0"/>
                  <a:pt x="4" y="0"/>
                  <a:pt x="4" y="0"/>
                </a:cubicBezTo>
                <a:cubicBezTo>
                  <a:pt x="4" y="0"/>
                  <a:pt x="6" y="0"/>
                  <a:pt x="8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4"/>
                  <a:pt x="9" y="4"/>
                  <a:pt x="9" y="4"/>
                </a:cubicBezTo>
                <a:cubicBezTo>
                  <a:pt x="8" y="5"/>
                  <a:pt x="6" y="5"/>
                  <a:pt x="6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FBA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7" name="Freeform 192"/>
          <p:cNvSpPr/>
          <p:nvPr>
            <p:custDataLst>
              <p:tags r:id="rId138"/>
            </p:custDataLst>
          </p:nvPr>
        </p:nvSpPr>
        <p:spPr>
          <a:xfrm>
            <a:off x="1823810" y="2960524"/>
            <a:ext cx="52379" cy="47617"/>
          </a:xfrm>
          <a:custGeom>
            <a:avLst/>
            <a:gdLst>
              <a:gd name="T0" fmla="*/ 0 w 33"/>
              <a:gd name="T1" fmla="*/ 5 h 30"/>
              <a:gd name="T2" fmla="*/ 33 w 33"/>
              <a:gd name="T3" fmla="*/ 0 h 30"/>
              <a:gd name="T4" fmla="*/ 8 w 33"/>
              <a:gd name="T5" fmla="*/ 29 h 30"/>
              <a:gd name="T6" fmla="*/ 1 w 33"/>
              <a:gd name="T7" fmla="*/ 30 h 30"/>
              <a:gd name="T8" fmla="*/ 0 w 33"/>
              <a:gd name="T9" fmla="*/ 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0">
                <a:moveTo>
                  <a:pt x="0" y="5"/>
                </a:moveTo>
                <a:lnTo>
                  <a:pt x="33" y="0"/>
                </a:lnTo>
                <a:lnTo>
                  <a:pt x="8" y="29"/>
                </a:lnTo>
                <a:lnTo>
                  <a:pt x="1" y="30"/>
                </a:lnTo>
                <a:lnTo>
                  <a:pt x="0" y="5"/>
                </a:lnTo>
                <a:close/>
              </a:path>
            </a:pathLst>
          </a:custGeom>
          <a:solidFill>
            <a:srgbClr val="239B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sp>
        <p:nvSpPr>
          <p:cNvPr id="338" name="Freeform 193"/>
          <p:cNvSpPr/>
          <p:nvPr>
            <p:custDataLst>
              <p:tags r:id="rId139"/>
            </p:custDataLst>
          </p:nvPr>
        </p:nvSpPr>
        <p:spPr>
          <a:xfrm>
            <a:off x="1466685" y="2768469"/>
            <a:ext cx="131740" cy="52378"/>
          </a:xfrm>
          <a:custGeom>
            <a:avLst/>
            <a:gdLst>
              <a:gd name="T0" fmla="*/ 81 w 83"/>
              <a:gd name="T1" fmla="*/ 0 h 33"/>
              <a:gd name="T2" fmla="*/ 83 w 83"/>
              <a:gd name="T3" fmla="*/ 30 h 33"/>
              <a:gd name="T4" fmla="*/ 0 w 83"/>
              <a:gd name="T5" fmla="*/ 33 h 33"/>
              <a:gd name="T6" fmla="*/ 7 w 83"/>
              <a:gd name="T7" fmla="*/ 0 h 33"/>
              <a:gd name="T8" fmla="*/ 81 w 83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" h="33">
                <a:moveTo>
                  <a:pt x="81" y="0"/>
                </a:moveTo>
                <a:lnTo>
                  <a:pt x="83" y="30"/>
                </a:lnTo>
                <a:lnTo>
                  <a:pt x="0" y="33"/>
                </a:lnTo>
                <a:lnTo>
                  <a:pt x="7" y="0"/>
                </a:lnTo>
                <a:lnTo>
                  <a:pt x="81" y="0"/>
                </a:lnTo>
                <a:close/>
              </a:path>
            </a:pathLst>
          </a:custGeom>
          <a:solidFill>
            <a:srgbClr val="E62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4" tIns="45712" rIns="91424" bIns="45712" anchor="t" anchorCtr="0" compatLnSpc="1">
            <a:prstTxWarp prst="textNoShape">
              <a:avLst/>
            </a:prstTxWarp>
          </a:bodyPr>
          <a:lstStyle/>
          <a:p>
            <a:pPr>
              <a:defRPr b="0" i="0"/>
            </a:pPr>
            <a:endParaRPr lang="fr-FR"/>
          </a:p>
        </p:txBody>
      </p:sp>
      <p:pic>
        <p:nvPicPr>
          <p:cNvPr id="339" name="Image 249"/>
          <p:cNvPicPr>
            <a:picLocks noChangeAspect="1"/>
          </p:cNvPicPr>
          <p:nvPr>
            <p:custDataLst>
              <p:tags r:id="rId140"/>
            </p:custDataLst>
          </p:nvPr>
        </p:nvPicPr>
        <p:blipFill>
          <a:blip r:embed="rId157"/>
          <a:stretch/>
        </p:blipFill>
        <p:spPr>
          <a:xfrm>
            <a:off x="1443733" y="2032501"/>
            <a:ext cx="503969" cy="503969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>
          <a:blip r:embed="rId158"/>
          <a:stretch>
            <a:fillRect/>
          </a:stretch>
        </p:blipFill>
        <p:spPr>
          <a:xfrm>
            <a:off x="7371647" y="1404777"/>
            <a:ext cx="835224" cy="377985"/>
          </a:xfrm>
          <a:prstGeom prst="rect">
            <a:avLst/>
          </a:prstGeom>
        </p:spPr>
      </p:pic>
      <p:sp>
        <p:nvSpPr>
          <p:cNvPr id="343" name="Espace réservé du texte 3"/>
          <p:cNvSpPr txBox="1"/>
          <p:nvPr>
            <p:custDataLst>
              <p:tags r:id="rId141"/>
            </p:custDataLst>
          </p:nvPr>
        </p:nvSpPr>
        <p:spPr>
          <a:xfrm>
            <a:off x="7371647" y="2122530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53</a:t>
            </a:r>
            <a:r>
              <a:rPr lang="x-none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44" name="Espace réservé du texte 3"/>
          <p:cNvSpPr txBox="1"/>
          <p:nvPr>
            <p:custDataLst>
              <p:tags r:id="rId142"/>
            </p:custDataLst>
          </p:nvPr>
        </p:nvSpPr>
        <p:spPr>
          <a:xfrm>
            <a:off x="7233708" y="572456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45" name="Espace réservé du texte 3"/>
          <p:cNvSpPr txBox="1"/>
          <p:nvPr>
            <p:custDataLst>
              <p:tags r:id="rId143"/>
            </p:custDataLst>
          </p:nvPr>
        </p:nvSpPr>
        <p:spPr>
          <a:xfrm>
            <a:off x="7294388" y="5042390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46" name="Espace réservé du texte 3"/>
          <p:cNvSpPr txBox="1"/>
          <p:nvPr>
            <p:custDataLst>
              <p:tags r:id="rId144"/>
            </p:custDataLst>
          </p:nvPr>
        </p:nvSpPr>
        <p:spPr>
          <a:xfrm>
            <a:off x="7296265" y="4472553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10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47" name="Espace réservé du texte 3"/>
          <p:cNvSpPr txBox="1"/>
          <p:nvPr>
            <p:custDataLst>
              <p:tags r:id="rId145"/>
            </p:custDataLst>
          </p:nvPr>
        </p:nvSpPr>
        <p:spPr>
          <a:xfrm>
            <a:off x="7335827" y="3933872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14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48" name="Espace réservé du texte 3"/>
          <p:cNvSpPr txBox="1"/>
          <p:nvPr>
            <p:custDataLst>
              <p:tags r:id="rId146"/>
            </p:custDataLst>
          </p:nvPr>
        </p:nvSpPr>
        <p:spPr>
          <a:xfrm>
            <a:off x="7338190" y="328878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19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49" name="Espace réservé du texte 3"/>
          <p:cNvSpPr txBox="1"/>
          <p:nvPr>
            <p:custDataLst>
              <p:tags r:id="rId147"/>
            </p:custDataLst>
          </p:nvPr>
        </p:nvSpPr>
        <p:spPr>
          <a:xfrm>
            <a:off x="7335828" y="2677590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fr-B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32</a:t>
            </a:r>
            <a:r>
              <a:rPr lang="x-none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161" name="Espace réservé du texte 2">
            <a:extLst>
              <a:ext uri="{FF2B5EF4-FFF2-40B4-BE49-F238E27FC236}">
                <a16:creationId xmlns:a16="http://schemas.microsoft.com/office/drawing/2014/main" id="{5F349253-16CF-487F-BC52-CC30136E7DDE}"/>
              </a:ext>
            </a:extLst>
          </p:cNvPr>
          <p:cNvSpPr txBox="1">
            <a:spLocks/>
          </p:cNvSpPr>
          <p:nvPr>
            <p:custDataLst>
              <p:tags r:id="rId148"/>
            </p:custDataLst>
          </p:nvPr>
        </p:nvSpPr>
        <p:spPr>
          <a:xfrm>
            <a:off x="464816" y="1482870"/>
            <a:ext cx="1128846" cy="330739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856C9B6-C51A-4C9A-824C-5668763C0073}"/>
              </a:ext>
            </a:extLst>
          </p:cNvPr>
          <p:cNvSpPr/>
          <p:nvPr>
            <p:custDataLst>
              <p:tags r:id="rId149"/>
            </p:custDataLst>
          </p:nvPr>
        </p:nvSpPr>
        <p:spPr>
          <a:xfrm>
            <a:off x="2103442" y="5747147"/>
            <a:ext cx="389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dirty="0" err="1">
                <a:solidFill>
                  <a:schemeClr val="tx2"/>
                </a:solidFill>
              </a:rPr>
              <a:t>Caravan</a:t>
            </a:r>
            <a:r>
              <a:rPr lang="fr-BE" dirty="0">
                <a:solidFill>
                  <a:schemeClr val="tx2"/>
                </a:solidFill>
              </a:rPr>
              <a:t>, </a:t>
            </a:r>
            <a:r>
              <a:rPr lang="fr-BE" dirty="0" err="1">
                <a:solidFill>
                  <a:schemeClr val="tx2"/>
                </a:solidFill>
              </a:rPr>
              <a:t>mobilhome</a:t>
            </a:r>
            <a:r>
              <a:rPr lang="fr-BE" dirty="0">
                <a:solidFill>
                  <a:schemeClr val="tx2"/>
                </a:solidFill>
              </a:rPr>
              <a:t> of </a:t>
            </a:r>
            <a:r>
              <a:rPr lang="fr-BE" dirty="0" err="1">
                <a:solidFill>
                  <a:schemeClr val="tx2"/>
                </a:solidFill>
              </a:rPr>
              <a:t>campingcar</a:t>
            </a:r>
            <a:endParaRPr lang="x-none" dirty="0">
              <a:solidFill>
                <a:schemeClr val="tx2"/>
              </a:solidFill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B8FEBB4-BCE6-4D85-BC61-631D22275A1E}"/>
              </a:ext>
            </a:extLst>
          </p:cNvPr>
          <p:cNvSpPr/>
          <p:nvPr>
            <p:custDataLst>
              <p:tags r:id="rId150"/>
            </p:custDataLst>
          </p:nvPr>
        </p:nvSpPr>
        <p:spPr>
          <a:xfrm>
            <a:off x="2138082" y="452688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dirty="0">
                <a:solidFill>
                  <a:schemeClr val="tx2"/>
                </a:solidFill>
              </a:rPr>
              <a:t>Camping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531B2FA-1413-48C0-AC51-FE95B36A24CC}"/>
              </a:ext>
            </a:extLst>
          </p:cNvPr>
          <p:cNvSpPr/>
          <p:nvPr>
            <p:custDataLst>
              <p:tags r:id="rId151"/>
            </p:custDataLst>
          </p:nvPr>
        </p:nvSpPr>
        <p:spPr>
          <a:xfrm>
            <a:off x="2138082" y="5044354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dirty="0">
                <a:solidFill>
                  <a:schemeClr val="tx2"/>
                </a:solidFill>
              </a:rPr>
              <a:t>Boot</a:t>
            </a:r>
            <a:r>
              <a:rPr lang="x-none" dirty="0">
                <a:solidFill>
                  <a:schemeClr val="tx2"/>
                </a:solidFill>
              </a:rPr>
              <a:t> (</a:t>
            </a:r>
            <a:r>
              <a:rPr lang="nl-BE" dirty="0">
                <a:solidFill>
                  <a:schemeClr val="tx2"/>
                </a:solidFill>
              </a:rPr>
              <a:t>bv</a:t>
            </a:r>
            <a:r>
              <a:rPr lang="fr-BE" dirty="0">
                <a:solidFill>
                  <a:schemeClr val="tx2"/>
                </a:solidFill>
              </a:rPr>
              <a:t>:</a:t>
            </a:r>
            <a:r>
              <a:rPr lang="x-none" dirty="0">
                <a:solidFill>
                  <a:schemeClr val="tx2"/>
                </a:solidFill>
              </a:rPr>
              <a:t> </a:t>
            </a:r>
            <a:r>
              <a:rPr lang="nl-BE" dirty="0">
                <a:solidFill>
                  <a:schemeClr val="tx2"/>
                </a:solidFill>
              </a:rPr>
              <a:t>cruise</a:t>
            </a:r>
            <a:r>
              <a:rPr lang="x-none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5181C1FF-6C6D-4864-9B39-C8E44CA3CE6E}"/>
              </a:ext>
            </a:extLst>
          </p:cNvPr>
          <p:cNvSpPr/>
          <p:nvPr>
            <p:custDataLst>
              <p:tags r:id="rId152"/>
            </p:custDataLst>
          </p:nvPr>
        </p:nvSpPr>
        <p:spPr>
          <a:xfrm>
            <a:off x="2151992" y="3927615"/>
            <a:ext cx="1851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nl-BE" dirty="0">
                <a:solidFill>
                  <a:schemeClr val="tx2"/>
                </a:solidFill>
              </a:rPr>
              <a:t>Bed &amp; </a:t>
            </a:r>
            <a:r>
              <a:rPr lang="nl-BE" dirty="0" err="1">
                <a:solidFill>
                  <a:schemeClr val="tx2"/>
                </a:solidFill>
              </a:rPr>
              <a:t>Breakfast</a:t>
            </a:r>
            <a:endParaRPr lang="x-none" dirty="0">
              <a:solidFill>
                <a:schemeClr val="tx2"/>
              </a:solidFill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D95F848-2D7E-457C-B605-3652621FF60E}"/>
              </a:ext>
            </a:extLst>
          </p:cNvPr>
          <p:cNvSpPr/>
          <p:nvPr>
            <p:custDataLst>
              <p:tags r:id="rId153"/>
            </p:custDataLst>
          </p:nvPr>
        </p:nvSpPr>
        <p:spPr>
          <a:xfrm>
            <a:off x="2138082" y="2731761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dirty="0" err="1">
                <a:solidFill>
                  <a:schemeClr val="tx2"/>
                </a:solidFill>
              </a:rPr>
              <a:t>Huur</a:t>
            </a:r>
            <a:r>
              <a:rPr lang="fr-BE" dirty="0">
                <a:solidFill>
                  <a:schemeClr val="tx2"/>
                </a:solidFill>
              </a:rPr>
              <a:t> van </a:t>
            </a:r>
            <a:r>
              <a:rPr lang="fr-BE" dirty="0" err="1">
                <a:solidFill>
                  <a:schemeClr val="tx2"/>
                </a:solidFill>
              </a:rPr>
              <a:t>een</a:t>
            </a:r>
            <a:r>
              <a:rPr lang="fr-BE" dirty="0">
                <a:solidFill>
                  <a:schemeClr val="tx2"/>
                </a:solidFill>
              </a:rPr>
              <a:t> huis / appartement</a:t>
            </a:r>
            <a:endParaRPr lang="x-none" dirty="0">
              <a:solidFill>
                <a:schemeClr val="tx2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6C25AE69-9E27-4F21-9FC7-3FAE1588A15A}"/>
              </a:ext>
            </a:extLst>
          </p:cNvPr>
          <p:cNvSpPr/>
          <p:nvPr>
            <p:custDataLst>
              <p:tags r:id="rId154"/>
            </p:custDataLst>
          </p:nvPr>
        </p:nvSpPr>
        <p:spPr>
          <a:xfrm>
            <a:off x="2175896" y="214721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x-none" dirty="0">
                <a:solidFill>
                  <a:schemeClr val="tx2"/>
                </a:solidFill>
              </a:rPr>
              <a:t>H</a:t>
            </a:r>
            <a:r>
              <a:rPr lang="fr-BE" dirty="0">
                <a:solidFill>
                  <a:schemeClr val="tx2"/>
                </a:solidFill>
              </a:rPr>
              <a:t>o</a:t>
            </a:r>
            <a:r>
              <a:rPr lang="x-none" dirty="0">
                <a:solidFill>
                  <a:schemeClr val="tx2"/>
                </a:solidFill>
              </a:rPr>
              <a:t>tel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5336263-0FCF-4AD4-8407-877673EED619}"/>
              </a:ext>
            </a:extLst>
          </p:cNvPr>
          <p:cNvSpPr/>
          <p:nvPr/>
        </p:nvSpPr>
        <p:spPr>
          <a:xfrm>
            <a:off x="2155209" y="32124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b="0" i="0"/>
            </a:pPr>
            <a:r>
              <a:rPr lang="fr-BE" dirty="0">
                <a:solidFill>
                  <a:schemeClr val="tx2"/>
                </a:solidFill>
              </a:rPr>
              <a:t>Gratis </a:t>
            </a:r>
            <a:r>
              <a:rPr lang="fr-BE" dirty="0" err="1">
                <a:solidFill>
                  <a:schemeClr val="tx2"/>
                </a:solidFill>
              </a:rPr>
              <a:t>verblijf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bij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vrienden</a:t>
            </a:r>
            <a:r>
              <a:rPr lang="fr-BE" dirty="0">
                <a:solidFill>
                  <a:schemeClr val="tx2"/>
                </a:solidFill>
              </a:rPr>
              <a:t> / </a:t>
            </a:r>
            <a:r>
              <a:rPr lang="fr-BE" dirty="0" err="1">
                <a:solidFill>
                  <a:schemeClr val="tx2"/>
                </a:solidFill>
              </a:rPr>
              <a:t>familie</a:t>
            </a:r>
            <a:r>
              <a:rPr lang="fr-BE" dirty="0">
                <a:solidFill>
                  <a:schemeClr val="tx2"/>
                </a:solidFill>
              </a:rPr>
              <a:t> / in </a:t>
            </a:r>
            <a:r>
              <a:rPr lang="fr-BE" dirty="0" err="1">
                <a:solidFill>
                  <a:schemeClr val="tx2"/>
                </a:solidFill>
              </a:rPr>
              <a:t>een</a:t>
            </a:r>
            <a:r>
              <a:rPr lang="fr-BE" dirty="0">
                <a:solidFill>
                  <a:schemeClr val="tx2"/>
                </a:solidFill>
              </a:rPr>
              <a:t> </a:t>
            </a:r>
            <a:r>
              <a:rPr lang="fr-BE" dirty="0" err="1">
                <a:solidFill>
                  <a:schemeClr val="tx2"/>
                </a:solidFill>
              </a:rPr>
              <a:t>vakantiewoning</a:t>
            </a:r>
            <a:endParaRPr lang="x-none" dirty="0">
              <a:solidFill>
                <a:schemeClr val="tx2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59"/>
          <a:stretch>
            <a:fillRect/>
          </a:stretch>
        </p:blipFill>
        <p:spPr>
          <a:xfrm>
            <a:off x="1428835" y="2629685"/>
            <a:ext cx="484845" cy="50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31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9241" y="338849"/>
            <a:ext cx="8386686" cy="557458"/>
          </a:xfrm>
        </p:spPr>
        <p:txBody>
          <a:bodyPr/>
          <a:lstStyle/>
          <a:p>
            <a:r>
              <a:rPr lang="nl-NL" sz="2400" b="1" kern="0" dirty="0">
                <a:latin typeface="+mj-lt"/>
              </a:rPr>
              <a:t>Type logies voor deze zomer</a:t>
            </a:r>
            <a:br>
              <a:rPr lang="nl-NL" sz="2400" b="1" kern="0" dirty="0">
                <a:latin typeface="+mj-lt"/>
              </a:rPr>
            </a:br>
            <a:br>
              <a:rPr lang="x-none" sz="2400" kern="0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endParaRPr lang="fr-BE" sz="2400" dirty="0"/>
          </a:p>
        </p:txBody>
      </p:sp>
      <p:pic>
        <p:nvPicPr>
          <p:cNvPr id="205" name="Picture 20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9569"/>
            <a:ext cx="5078833" cy="590632"/>
          </a:xfrm>
          <a:prstGeom prst="rect">
            <a:avLst/>
          </a:prstGeom>
        </p:spPr>
      </p:pic>
      <p:pic>
        <p:nvPicPr>
          <p:cNvPr id="206" name="Picture 2" descr="D:\Users\Sophie.Morin\Desktop\ital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75" y="1378744"/>
            <a:ext cx="1018214" cy="5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D:\Users\Sophie.Morin\Desktop\espag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53" y="1366839"/>
            <a:ext cx="1018214" cy="5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9" descr="D:\Users\Sophie.Morin\Desktop\fran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46" y="1364207"/>
            <a:ext cx="1003886" cy="5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5" descr="D:\Users\Sophie.Morin\Desktop\german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26" y="1372359"/>
            <a:ext cx="1003886" cy="5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Espace réservé du texte 3"/>
          <p:cNvSpPr txBox="1">
            <a:spLocks/>
          </p:cNvSpPr>
          <p:nvPr/>
        </p:nvSpPr>
        <p:spPr>
          <a:xfrm>
            <a:off x="1636975" y="2839724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53%</a:t>
            </a:r>
          </a:p>
        </p:txBody>
      </p:sp>
      <p:sp>
        <p:nvSpPr>
          <p:cNvPr id="211" name="Espace réservé du texte 3"/>
          <p:cNvSpPr txBox="1">
            <a:spLocks/>
          </p:cNvSpPr>
          <p:nvPr/>
        </p:nvSpPr>
        <p:spPr>
          <a:xfrm>
            <a:off x="2771643" y="2824943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41%</a:t>
            </a:r>
          </a:p>
        </p:txBody>
      </p:sp>
      <p:sp>
        <p:nvSpPr>
          <p:cNvPr id="212" name="Espace réservé du texte 3"/>
          <p:cNvSpPr txBox="1">
            <a:spLocks/>
          </p:cNvSpPr>
          <p:nvPr/>
        </p:nvSpPr>
        <p:spPr>
          <a:xfrm>
            <a:off x="3894476" y="2824943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55%</a:t>
            </a:r>
          </a:p>
        </p:txBody>
      </p:sp>
      <p:sp>
        <p:nvSpPr>
          <p:cNvPr id="213" name="Espace réservé du texte 3"/>
          <p:cNvSpPr txBox="1">
            <a:spLocks/>
          </p:cNvSpPr>
          <p:nvPr/>
        </p:nvSpPr>
        <p:spPr>
          <a:xfrm>
            <a:off x="5044945" y="2824943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47%</a:t>
            </a:r>
          </a:p>
        </p:txBody>
      </p:sp>
      <p:sp>
        <p:nvSpPr>
          <p:cNvPr id="214" name="Espace réservé du texte 3"/>
          <p:cNvSpPr txBox="1">
            <a:spLocks/>
          </p:cNvSpPr>
          <p:nvPr/>
        </p:nvSpPr>
        <p:spPr>
          <a:xfrm>
            <a:off x="6224989" y="2823682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44%</a:t>
            </a:r>
          </a:p>
        </p:txBody>
      </p:sp>
      <p:grpSp>
        <p:nvGrpSpPr>
          <p:cNvPr id="215" name="Groupe 2"/>
          <p:cNvGrpSpPr/>
          <p:nvPr/>
        </p:nvGrpSpPr>
        <p:grpSpPr>
          <a:xfrm>
            <a:off x="1637815" y="3939519"/>
            <a:ext cx="5525727" cy="626664"/>
            <a:chOff x="772710" y="3515856"/>
            <a:chExt cx="4817225" cy="480851"/>
          </a:xfrm>
        </p:grpSpPr>
        <p:sp>
          <p:nvSpPr>
            <p:cNvPr id="216" name="Espace réservé du texte 3"/>
            <p:cNvSpPr txBox="1">
              <a:spLocks/>
            </p:cNvSpPr>
            <p:nvPr/>
          </p:nvSpPr>
          <p:spPr>
            <a:xfrm>
              <a:off x="772710" y="3523485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32%</a:t>
              </a:r>
            </a:p>
          </p:txBody>
        </p:sp>
        <p:sp>
          <p:nvSpPr>
            <p:cNvPr id="217" name="Espace réservé du texte 3"/>
            <p:cNvSpPr txBox="1">
              <a:spLocks/>
            </p:cNvSpPr>
            <p:nvPr/>
          </p:nvSpPr>
          <p:spPr>
            <a:xfrm>
              <a:off x="1729753" y="3515856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31%</a:t>
              </a:r>
            </a:p>
          </p:txBody>
        </p:sp>
        <p:sp>
          <p:nvSpPr>
            <p:cNvPr id="218" name="Espace réservé du texte 3"/>
            <p:cNvSpPr txBox="1">
              <a:spLocks/>
            </p:cNvSpPr>
            <p:nvPr/>
          </p:nvSpPr>
          <p:spPr>
            <a:xfrm>
              <a:off x="2741041" y="3531612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35%</a:t>
              </a:r>
            </a:p>
          </p:txBody>
        </p:sp>
        <p:sp>
          <p:nvSpPr>
            <p:cNvPr id="219" name="Espace réservé du texte 3"/>
            <p:cNvSpPr txBox="1">
              <a:spLocks/>
            </p:cNvSpPr>
            <p:nvPr/>
          </p:nvSpPr>
          <p:spPr>
            <a:xfrm>
              <a:off x="3744120" y="3525247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32%</a:t>
              </a:r>
            </a:p>
          </p:txBody>
        </p:sp>
        <p:sp>
          <p:nvSpPr>
            <p:cNvPr id="220" name="Espace réservé du texte 3"/>
            <p:cNvSpPr txBox="1">
              <a:spLocks/>
            </p:cNvSpPr>
            <p:nvPr/>
          </p:nvSpPr>
          <p:spPr>
            <a:xfrm>
              <a:off x="4839072" y="3528648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31%</a:t>
              </a:r>
            </a:p>
          </p:txBody>
        </p:sp>
      </p:grpSp>
      <p:grpSp>
        <p:nvGrpSpPr>
          <p:cNvPr id="221" name="Groupe 6"/>
          <p:cNvGrpSpPr/>
          <p:nvPr/>
        </p:nvGrpSpPr>
        <p:grpSpPr>
          <a:xfrm>
            <a:off x="1637815" y="4962714"/>
            <a:ext cx="5570305" cy="690519"/>
            <a:chOff x="868839" y="4347384"/>
            <a:chExt cx="4856083" cy="529848"/>
          </a:xfrm>
        </p:grpSpPr>
        <p:sp>
          <p:nvSpPr>
            <p:cNvPr id="222" name="Espace réservé du texte 3"/>
            <p:cNvSpPr txBox="1">
              <a:spLocks/>
            </p:cNvSpPr>
            <p:nvPr/>
          </p:nvSpPr>
          <p:spPr>
            <a:xfrm>
              <a:off x="868839" y="4347384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19%</a:t>
              </a:r>
            </a:p>
          </p:txBody>
        </p:sp>
        <p:sp>
          <p:nvSpPr>
            <p:cNvPr id="223" name="Espace réservé du texte 3"/>
            <p:cNvSpPr txBox="1">
              <a:spLocks/>
            </p:cNvSpPr>
            <p:nvPr/>
          </p:nvSpPr>
          <p:spPr>
            <a:xfrm>
              <a:off x="1810840" y="4412137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31%</a:t>
              </a:r>
            </a:p>
          </p:txBody>
        </p:sp>
        <p:sp>
          <p:nvSpPr>
            <p:cNvPr id="224" name="Espace réservé du texte 3"/>
            <p:cNvSpPr txBox="1">
              <a:spLocks/>
            </p:cNvSpPr>
            <p:nvPr/>
          </p:nvSpPr>
          <p:spPr>
            <a:xfrm>
              <a:off x="2872604" y="4398338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25%</a:t>
              </a:r>
            </a:p>
          </p:txBody>
        </p:sp>
        <p:sp>
          <p:nvSpPr>
            <p:cNvPr id="225" name="Espace réservé du texte 3"/>
            <p:cNvSpPr txBox="1">
              <a:spLocks/>
            </p:cNvSpPr>
            <p:nvPr/>
          </p:nvSpPr>
          <p:spPr>
            <a:xfrm>
              <a:off x="3929798" y="4406075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28%</a:t>
              </a:r>
            </a:p>
          </p:txBody>
        </p:sp>
        <p:sp>
          <p:nvSpPr>
            <p:cNvPr id="226" name="Espace réservé du texte 3"/>
            <p:cNvSpPr txBox="1">
              <a:spLocks/>
            </p:cNvSpPr>
            <p:nvPr/>
          </p:nvSpPr>
          <p:spPr>
            <a:xfrm>
              <a:off x="4974059" y="4386213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29%</a:t>
              </a:r>
            </a:p>
          </p:txBody>
        </p:sp>
      </p:grpSp>
      <p:sp>
        <p:nvSpPr>
          <p:cNvPr id="227" name="AutoShape 3"/>
          <p:cNvSpPr>
            <a:spLocks noChangeAspect="1" noChangeArrowheads="1" noTextEdit="1"/>
          </p:cNvSpPr>
          <p:nvPr/>
        </p:nvSpPr>
        <p:spPr bwMode="auto">
          <a:xfrm>
            <a:off x="3691247" y="3005870"/>
            <a:ext cx="815142" cy="8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17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228" name="Rectangle à coins arrondis 44"/>
          <p:cNvSpPr/>
          <p:nvPr/>
        </p:nvSpPr>
        <p:spPr>
          <a:xfrm>
            <a:off x="1394349" y="1185698"/>
            <a:ext cx="1170756" cy="427254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692767" y="5580015"/>
            <a:ext cx="7016416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fr-BE" sz="1600" kern="0" dirty="0">
                <a:solidFill>
                  <a:schemeClr val="tx2"/>
                </a:solidFill>
              </a:rPr>
              <a:t>De </a:t>
            </a:r>
            <a:r>
              <a:rPr lang="fr-BE" sz="1600" kern="0" dirty="0" err="1">
                <a:solidFill>
                  <a:schemeClr val="tx2"/>
                </a:solidFill>
              </a:rPr>
              <a:t>Belgen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volgen</a:t>
            </a:r>
            <a:r>
              <a:rPr lang="fr-BE" sz="1600" kern="0" dirty="0">
                <a:solidFill>
                  <a:schemeClr val="tx2"/>
                </a:solidFill>
              </a:rPr>
              <a:t> de </a:t>
            </a:r>
            <a:r>
              <a:rPr lang="fr-BE" sz="1600" kern="0" dirty="0" err="1">
                <a:solidFill>
                  <a:schemeClr val="tx2"/>
                </a:solidFill>
              </a:rPr>
              <a:t>algemene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tendens</a:t>
            </a:r>
            <a:r>
              <a:rPr lang="fr-BE" sz="1600" kern="0" dirty="0">
                <a:solidFill>
                  <a:schemeClr val="tx2"/>
                </a:solidFill>
              </a:rPr>
              <a:t> van de </a:t>
            </a:r>
            <a:r>
              <a:rPr lang="fr-BE" sz="1600" kern="0" dirty="0" err="1">
                <a:solidFill>
                  <a:schemeClr val="tx2"/>
                </a:solidFill>
              </a:rPr>
              <a:t>andere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Europese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landen</a:t>
            </a:r>
            <a:r>
              <a:rPr lang="fr-BE" sz="1600" kern="0" dirty="0">
                <a:solidFill>
                  <a:schemeClr val="tx2"/>
                </a:solidFill>
              </a:rPr>
              <a:t> en </a:t>
            </a:r>
            <a:r>
              <a:rPr lang="fr-BE" sz="1600" kern="0" dirty="0" err="1">
                <a:solidFill>
                  <a:schemeClr val="tx2"/>
                </a:solidFill>
              </a:rPr>
              <a:t>verkiezen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een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hotel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als</a:t>
            </a:r>
            <a:r>
              <a:rPr lang="fr-BE" sz="1600" kern="0" dirty="0">
                <a:solidFill>
                  <a:schemeClr val="tx2"/>
                </a:solidFill>
              </a:rPr>
              <a:t> type logement. </a:t>
            </a:r>
          </a:p>
          <a:p>
            <a:pPr marL="285750" indent="-285750">
              <a:buFont typeface="Arial" panose="020B0604020202020204" pitchFamily="34" charset="0"/>
              <a:buChar char="•"/>
              <a:defRPr b="0" i="0"/>
            </a:pPr>
            <a:r>
              <a:rPr lang="fr-BE" sz="1600" kern="0" dirty="0">
                <a:solidFill>
                  <a:schemeClr val="tx2"/>
                </a:solidFill>
              </a:rPr>
              <a:t>De </a:t>
            </a:r>
            <a:r>
              <a:rPr lang="fr-BE" sz="1600" kern="0" dirty="0" err="1">
                <a:solidFill>
                  <a:schemeClr val="tx2"/>
                </a:solidFill>
              </a:rPr>
              <a:t>Fransen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huren</a:t>
            </a:r>
            <a:r>
              <a:rPr lang="fr-BE" sz="1600" kern="0" dirty="0">
                <a:solidFill>
                  <a:schemeClr val="tx2"/>
                </a:solidFill>
              </a:rPr>
              <a:t> het </a:t>
            </a:r>
            <a:r>
              <a:rPr lang="fr-BE" sz="1600" kern="0" dirty="0" err="1">
                <a:solidFill>
                  <a:schemeClr val="tx2"/>
                </a:solidFill>
              </a:rPr>
              <a:t>liefst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een</a:t>
            </a:r>
            <a:r>
              <a:rPr lang="fr-BE" sz="1600" kern="0" dirty="0">
                <a:solidFill>
                  <a:schemeClr val="tx2"/>
                </a:solidFill>
              </a:rPr>
              <a:t> </a:t>
            </a:r>
            <a:r>
              <a:rPr lang="fr-BE" sz="1600" kern="0" dirty="0" err="1">
                <a:solidFill>
                  <a:schemeClr val="tx2"/>
                </a:solidFill>
              </a:rPr>
              <a:t>vakantiewoning</a:t>
            </a:r>
            <a:r>
              <a:rPr lang="fr-BE" sz="1600" kern="0" dirty="0">
                <a:solidFill>
                  <a:schemeClr val="tx2"/>
                </a:solidFill>
              </a:rPr>
              <a:t>.</a:t>
            </a:r>
            <a:endParaRPr lang="x-none" sz="1600" kern="0" dirty="0">
              <a:solidFill>
                <a:schemeClr val="tx2"/>
              </a:solidFill>
            </a:endParaRPr>
          </a:p>
        </p:txBody>
      </p:sp>
      <p:pic>
        <p:nvPicPr>
          <p:cNvPr id="2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4658" y="1406190"/>
            <a:ext cx="957450" cy="47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1" name="Groupe 269"/>
          <p:cNvGrpSpPr/>
          <p:nvPr/>
        </p:nvGrpSpPr>
        <p:grpSpPr>
          <a:xfrm>
            <a:off x="1669233" y="3154034"/>
            <a:ext cx="796782" cy="767858"/>
            <a:chOff x="406400" y="2003425"/>
            <a:chExt cx="625475" cy="627063"/>
          </a:xfrm>
        </p:grpSpPr>
        <p:sp>
          <p:nvSpPr>
            <p:cNvPr id="2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44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51" y="2043957"/>
            <a:ext cx="807686" cy="808084"/>
          </a:xfrm>
          <a:prstGeom prst="rect">
            <a:avLst/>
          </a:prstGeom>
        </p:spPr>
      </p:pic>
      <p:grpSp>
        <p:nvGrpSpPr>
          <p:cNvPr id="245" name="Groupe 404"/>
          <p:cNvGrpSpPr/>
          <p:nvPr/>
        </p:nvGrpSpPr>
        <p:grpSpPr>
          <a:xfrm>
            <a:off x="1676438" y="4257375"/>
            <a:ext cx="804874" cy="771748"/>
            <a:chOff x="422275" y="2974975"/>
            <a:chExt cx="631826" cy="630238"/>
          </a:xfrm>
        </p:grpSpPr>
        <p:sp>
          <p:nvSpPr>
            <p:cNvPr id="246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54" name="Groupe 269"/>
          <p:cNvGrpSpPr/>
          <p:nvPr/>
        </p:nvGrpSpPr>
        <p:grpSpPr>
          <a:xfrm>
            <a:off x="2737550" y="2018580"/>
            <a:ext cx="796782" cy="767858"/>
            <a:chOff x="406400" y="2003425"/>
            <a:chExt cx="625475" cy="627063"/>
          </a:xfrm>
        </p:grpSpPr>
        <p:sp>
          <p:nvSpPr>
            <p:cNvPr id="2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67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78" y="4288461"/>
            <a:ext cx="807686" cy="808084"/>
          </a:xfrm>
          <a:prstGeom prst="rect">
            <a:avLst/>
          </a:prstGeom>
        </p:spPr>
      </p:pic>
      <p:grpSp>
        <p:nvGrpSpPr>
          <p:cNvPr id="268" name="Groupe 404"/>
          <p:cNvGrpSpPr/>
          <p:nvPr/>
        </p:nvGrpSpPr>
        <p:grpSpPr>
          <a:xfrm>
            <a:off x="2712365" y="3176508"/>
            <a:ext cx="804874" cy="771748"/>
            <a:chOff x="422275" y="2974975"/>
            <a:chExt cx="631826" cy="630238"/>
          </a:xfrm>
        </p:grpSpPr>
        <p:sp>
          <p:nvSpPr>
            <p:cNvPr id="269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7" name="Groupe 269"/>
          <p:cNvGrpSpPr/>
          <p:nvPr/>
        </p:nvGrpSpPr>
        <p:grpSpPr>
          <a:xfrm>
            <a:off x="3958597" y="3170796"/>
            <a:ext cx="796782" cy="767858"/>
            <a:chOff x="406400" y="2003425"/>
            <a:chExt cx="625475" cy="627063"/>
          </a:xfrm>
        </p:grpSpPr>
        <p:sp>
          <p:nvSpPr>
            <p:cNvPr id="27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90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15" y="2060719"/>
            <a:ext cx="807686" cy="808084"/>
          </a:xfrm>
          <a:prstGeom prst="rect">
            <a:avLst/>
          </a:prstGeom>
        </p:spPr>
      </p:pic>
      <p:grpSp>
        <p:nvGrpSpPr>
          <p:cNvPr id="291" name="Groupe 404"/>
          <p:cNvGrpSpPr/>
          <p:nvPr/>
        </p:nvGrpSpPr>
        <p:grpSpPr>
          <a:xfrm>
            <a:off x="3965802" y="4274137"/>
            <a:ext cx="804874" cy="771748"/>
            <a:chOff x="422275" y="2974975"/>
            <a:chExt cx="631826" cy="630238"/>
          </a:xfrm>
        </p:grpSpPr>
        <p:sp>
          <p:nvSpPr>
            <p:cNvPr id="292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4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5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6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7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8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9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0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1" name="Groupe 269"/>
          <p:cNvGrpSpPr/>
          <p:nvPr/>
        </p:nvGrpSpPr>
        <p:grpSpPr>
          <a:xfrm>
            <a:off x="5099787" y="3152328"/>
            <a:ext cx="796782" cy="767858"/>
            <a:chOff x="406400" y="2003425"/>
            <a:chExt cx="625475" cy="627063"/>
          </a:xfrm>
        </p:grpSpPr>
        <p:sp>
          <p:nvSpPr>
            <p:cNvPr id="502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3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4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5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7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2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3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14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79" y="2041092"/>
            <a:ext cx="807686" cy="808084"/>
          </a:xfrm>
          <a:prstGeom prst="rect">
            <a:avLst/>
          </a:prstGeom>
        </p:spPr>
      </p:pic>
      <p:grpSp>
        <p:nvGrpSpPr>
          <p:cNvPr id="515" name="Groupe 1"/>
          <p:cNvGrpSpPr/>
          <p:nvPr/>
        </p:nvGrpSpPr>
        <p:grpSpPr>
          <a:xfrm>
            <a:off x="5128483" y="4308210"/>
            <a:ext cx="780096" cy="831724"/>
            <a:chOff x="1066895" y="3820442"/>
            <a:chExt cx="631826" cy="630238"/>
          </a:xfrm>
        </p:grpSpPr>
        <p:grpSp>
          <p:nvGrpSpPr>
            <p:cNvPr id="516" name="Groupe 341"/>
            <p:cNvGrpSpPr/>
            <p:nvPr/>
          </p:nvGrpSpPr>
          <p:grpSpPr>
            <a:xfrm>
              <a:off x="1066895" y="3820442"/>
              <a:ext cx="631826" cy="630238"/>
              <a:chOff x="422275" y="2974975"/>
              <a:chExt cx="631826" cy="630238"/>
            </a:xfrm>
          </p:grpSpPr>
          <p:sp>
            <p:nvSpPr>
              <p:cNvPr id="552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422275" y="2974975"/>
                <a:ext cx="630238" cy="630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3" name="Oval 20"/>
              <p:cNvSpPr>
                <a:spLocks noChangeArrowheads="1"/>
              </p:cNvSpPr>
              <p:nvPr/>
            </p:nvSpPr>
            <p:spPr bwMode="auto">
              <a:xfrm>
                <a:off x="422275" y="2974975"/>
                <a:ext cx="631826" cy="630238"/>
              </a:xfrm>
              <a:prstGeom prst="ellipse">
                <a:avLst/>
              </a:prstGeom>
              <a:solidFill>
                <a:srgbClr val="C8C9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17" name="Freeform 93"/>
            <p:cNvSpPr>
              <a:spLocks/>
            </p:cNvSpPr>
            <p:nvPr/>
          </p:nvSpPr>
          <p:spPr bwMode="auto">
            <a:xfrm>
              <a:off x="1462183" y="4040362"/>
              <a:ext cx="74613" cy="74612"/>
            </a:xfrm>
            <a:custGeom>
              <a:avLst/>
              <a:gdLst>
                <a:gd name="T0" fmla="*/ 0 w 59"/>
                <a:gd name="T1" fmla="*/ 59 h 59"/>
                <a:gd name="T2" fmla="*/ 37 w 59"/>
                <a:gd name="T3" fmla="*/ 59 h 59"/>
                <a:gd name="T4" fmla="*/ 59 w 59"/>
                <a:gd name="T5" fmla="*/ 35 h 59"/>
                <a:gd name="T6" fmla="*/ 59 w 59"/>
                <a:gd name="T7" fmla="*/ 0 h 59"/>
                <a:gd name="T8" fmla="*/ 0 w 59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0" y="59"/>
                  </a:moveTo>
                  <a:cubicBezTo>
                    <a:pt x="37" y="59"/>
                    <a:pt x="37" y="59"/>
                    <a:pt x="37" y="59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lose/>
                </a:path>
              </a:pathLst>
            </a:custGeom>
            <a:solidFill>
              <a:srgbClr val="F0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Freeform 94"/>
            <p:cNvSpPr>
              <a:spLocks/>
            </p:cNvSpPr>
            <p:nvPr/>
          </p:nvSpPr>
          <p:spPr bwMode="auto">
            <a:xfrm>
              <a:off x="1252633" y="4108624"/>
              <a:ext cx="279400" cy="71437"/>
            </a:xfrm>
            <a:custGeom>
              <a:avLst/>
              <a:gdLst>
                <a:gd name="T0" fmla="*/ 0 w 176"/>
                <a:gd name="T1" fmla="*/ 45 h 45"/>
                <a:gd name="T2" fmla="*/ 176 w 176"/>
                <a:gd name="T3" fmla="*/ 45 h 45"/>
                <a:gd name="T4" fmla="*/ 176 w 176"/>
                <a:gd name="T5" fmla="*/ 0 h 45"/>
                <a:gd name="T6" fmla="*/ 0 w 176"/>
                <a:gd name="T7" fmla="*/ 0 h 45"/>
                <a:gd name="T8" fmla="*/ 0 w 176"/>
                <a:gd name="T9" fmla="*/ 45 h 45"/>
                <a:gd name="T10" fmla="*/ 0 w 176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45">
                  <a:moveTo>
                    <a:pt x="0" y="45"/>
                  </a:moveTo>
                  <a:lnTo>
                    <a:pt x="176" y="45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9C2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9" name="Freeform 95"/>
            <p:cNvSpPr>
              <a:spLocks/>
            </p:cNvSpPr>
            <p:nvPr/>
          </p:nvSpPr>
          <p:spPr bwMode="auto">
            <a:xfrm>
              <a:off x="1243108" y="4068937"/>
              <a:ext cx="219075" cy="127000"/>
            </a:xfrm>
            <a:custGeom>
              <a:avLst/>
              <a:gdLst>
                <a:gd name="T0" fmla="*/ 167 w 175"/>
                <a:gd name="T1" fmla="*/ 22 h 101"/>
                <a:gd name="T2" fmla="*/ 2 w 175"/>
                <a:gd name="T3" fmla="*/ 21 h 101"/>
                <a:gd name="T4" fmla="*/ 0 w 175"/>
                <a:gd name="T5" fmla="*/ 101 h 101"/>
                <a:gd name="T6" fmla="*/ 175 w 175"/>
                <a:gd name="T7" fmla="*/ 101 h 101"/>
                <a:gd name="T8" fmla="*/ 175 w 175"/>
                <a:gd name="T9" fmla="*/ 32 h 101"/>
                <a:gd name="T10" fmla="*/ 167 w 175"/>
                <a:gd name="T11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167" y="22"/>
                  </a:moveTo>
                  <a:cubicBezTo>
                    <a:pt x="99" y="0"/>
                    <a:pt x="58" y="5"/>
                    <a:pt x="2" y="2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75" y="101"/>
                    <a:pt x="175" y="101"/>
                    <a:pt x="175" y="101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28"/>
                    <a:pt x="172" y="24"/>
                    <a:pt x="167" y="22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0" name="Freeform 96"/>
            <p:cNvSpPr>
              <a:spLocks/>
            </p:cNvSpPr>
            <p:nvPr/>
          </p:nvSpPr>
          <p:spPr bwMode="auto">
            <a:xfrm>
              <a:off x="1352645" y="4078462"/>
              <a:ext cx="109538" cy="117475"/>
            </a:xfrm>
            <a:custGeom>
              <a:avLst/>
              <a:gdLst>
                <a:gd name="T0" fmla="*/ 0 w 88"/>
                <a:gd name="T1" fmla="*/ 0 h 94"/>
                <a:gd name="T2" fmla="*/ 0 w 88"/>
                <a:gd name="T3" fmla="*/ 94 h 94"/>
                <a:gd name="T4" fmla="*/ 88 w 88"/>
                <a:gd name="T5" fmla="*/ 94 h 94"/>
                <a:gd name="T6" fmla="*/ 88 w 88"/>
                <a:gd name="T7" fmla="*/ 25 h 94"/>
                <a:gd name="T8" fmla="*/ 80 w 88"/>
                <a:gd name="T9" fmla="*/ 15 h 94"/>
                <a:gd name="T10" fmla="*/ 0 w 88"/>
                <a:gd name="T11" fmla="*/ 0 h 94"/>
                <a:gd name="T12" fmla="*/ 0 w 8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4">
                  <a:moveTo>
                    <a:pt x="0" y="0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1"/>
                    <a:pt x="85" y="17"/>
                    <a:pt x="80" y="15"/>
                  </a:cubicBezTo>
                  <a:cubicBezTo>
                    <a:pt x="49" y="5"/>
                    <a:pt x="24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1" name="Freeform 97"/>
            <p:cNvSpPr>
              <a:spLocks/>
            </p:cNvSpPr>
            <p:nvPr/>
          </p:nvSpPr>
          <p:spPr bwMode="auto">
            <a:xfrm>
              <a:off x="1244695" y="4176887"/>
              <a:ext cx="298450" cy="26987"/>
            </a:xfrm>
            <a:custGeom>
              <a:avLst/>
              <a:gdLst>
                <a:gd name="T0" fmla="*/ 0 w 188"/>
                <a:gd name="T1" fmla="*/ 17 h 17"/>
                <a:gd name="T2" fmla="*/ 188 w 188"/>
                <a:gd name="T3" fmla="*/ 17 h 17"/>
                <a:gd name="T4" fmla="*/ 188 w 188"/>
                <a:gd name="T5" fmla="*/ 0 h 17"/>
                <a:gd name="T6" fmla="*/ 0 w 188"/>
                <a:gd name="T7" fmla="*/ 0 h 17"/>
                <a:gd name="T8" fmla="*/ 0 w 188"/>
                <a:gd name="T9" fmla="*/ 17 h 17"/>
                <a:gd name="T10" fmla="*/ 0 w 188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7">
                  <a:moveTo>
                    <a:pt x="0" y="17"/>
                  </a:moveTo>
                  <a:lnTo>
                    <a:pt x="188" y="17"/>
                  </a:lnTo>
                  <a:lnTo>
                    <a:pt x="18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2" name="Freeform 98"/>
            <p:cNvSpPr>
              <a:spLocks/>
            </p:cNvSpPr>
            <p:nvPr/>
          </p:nvSpPr>
          <p:spPr bwMode="auto">
            <a:xfrm>
              <a:off x="1352645" y="4176887"/>
              <a:ext cx="190500" cy="26987"/>
            </a:xfrm>
            <a:custGeom>
              <a:avLst/>
              <a:gdLst>
                <a:gd name="T0" fmla="*/ 0 w 120"/>
                <a:gd name="T1" fmla="*/ 0 h 17"/>
                <a:gd name="T2" fmla="*/ 0 w 120"/>
                <a:gd name="T3" fmla="*/ 17 h 17"/>
                <a:gd name="T4" fmla="*/ 120 w 120"/>
                <a:gd name="T5" fmla="*/ 17 h 17"/>
                <a:gd name="T6" fmla="*/ 120 w 120"/>
                <a:gd name="T7" fmla="*/ 0 h 17"/>
                <a:gd name="T8" fmla="*/ 0 w 120"/>
                <a:gd name="T9" fmla="*/ 0 h 17"/>
                <a:gd name="T10" fmla="*/ 0 w 12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7">
                  <a:moveTo>
                    <a:pt x="0" y="0"/>
                  </a:moveTo>
                  <a:lnTo>
                    <a:pt x="0" y="17"/>
                  </a:lnTo>
                  <a:lnTo>
                    <a:pt x="120" y="17"/>
                  </a:lnTo>
                  <a:lnTo>
                    <a:pt x="1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3" name="Freeform 99"/>
            <p:cNvSpPr>
              <a:spLocks/>
            </p:cNvSpPr>
            <p:nvPr/>
          </p:nvSpPr>
          <p:spPr bwMode="auto">
            <a:xfrm>
              <a:off x="1532033" y="3967337"/>
              <a:ext cx="17463" cy="273050"/>
            </a:xfrm>
            <a:custGeom>
              <a:avLst/>
              <a:gdLst>
                <a:gd name="T0" fmla="*/ 12 w 15"/>
                <a:gd name="T1" fmla="*/ 0 h 217"/>
                <a:gd name="T2" fmla="*/ 2 w 15"/>
                <a:gd name="T3" fmla="*/ 0 h 217"/>
                <a:gd name="T4" fmla="*/ 0 w 15"/>
                <a:gd name="T5" fmla="*/ 3 h 217"/>
                <a:gd name="T6" fmla="*/ 0 w 15"/>
                <a:gd name="T7" fmla="*/ 217 h 217"/>
                <a:gd name="T8" fmla="*/ 15 w 15"/>
                <a:gd name="T9" fmla="*/ 217 h 217"/>
                <a:gd name="T10" fmla="*/ 15 w 15"/>
                <a:gd name="T11" fmla="*/ 3 h 217"/>
                <a:gd name="T12" fmla="*/ 12 w 15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17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4" name="Freeform 100"/>
            <p:cNvSpPr>
              <a:spLocks/>
            </p:cNvSpPr>
            <p:nvPr/>
          </p:nvSpPr>
          <p:spPr bwMode="auto">
            <a:xfrm>
              <a:off x="1233583" y="4048299"/>
              <a:ext cx="19050" cy="192087"/>
            </a:xfrm>
            <a:custGeom>
              <a:avLst/>
              <a:gdLst>
                <a:gd name="T0" fmla="*/ 12 w 15"/>
                <a:gd name="T1" fmla="*/ 0 h 153"/>
                <a:gd name="T2" fmla="*/ 2 w 15"/>
                <a:gd name="T3" fmla="*/ 0 h 153"/>
                <a:gd name="T4" fmla="*/ 0 w 15"/>
                <a:gd name="T5" fmla="*/ 2 h 153"/>
                <a:gd name="T6" fmla="*/ 0 w 15"/>
                <a:gd name="T7" fmla="*/ 153 h 153"/>
                <a:gd name="T8" fmla="*/ 15 w 15"/>
                <a:gd name="T9" fmla="*/ 153 h 153"/>
                <a:gd name="T10" fmla="*/ 15 w 15"/>
                <a:gd name="T11" fmla="*/ 2 h 153"/>
                <a:gd name="T12" fmla="*/ 12 w 15"/>
                <a:gd name="T1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3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5" name="Freeform 101"/>
            <p:cNvSpPr>
              <a:spLocks/>
            </p:cNvSpPr>
            <p:nvPr/>
          </p:nvSpPr>
          <p:spPr bwMode="auto">
            <a:xfrm>
              <a:off x="1424083" y="4203874"/>
              <a:ext cx="152400" cy="77787"/>
            </a:xfrm>
            <a:custGeom>
              <a:avLst/>
              <a:gdLst>
                <a:gd name="T0" fmla="*/ 61 w 121"/>
                <a:gd name="T1" fmla="*/ 59 h 62"/>
                <a:gd name="T2" fmla="*/ 0 w 121"/>
                <a:gd name="T3" fmla="*/ 0 h 62"/>
                <a:gd name="T4" fmla="*/ 0 w 121"/>
                <a:gd name="T5" fmla="*/ 1 h 62"/>
                <a:gd name="T6" fmla="*/ 61 w 121"/>
                <a:gd name="T7" fmla="*/ 62 h 62"/>
                <a:gd name="T8" fmla="*/ 121 w 121"/>
                <a:gd name="T9" fmla="*/ 1 h 62"/>
                <a:gd name="T10" fmla="*/ 121 w 121"/>
                <a:gd name="T11" fmla="*/ 0 h 62"/>
                <a:gd name="T12" fmla="*/ 61 w 121"/>
                <a:gd name="T13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2">
                  <a:moveTo>
                    <a:pt x="61" y="59"/>
                  </a:moveTo>
                  <a:cubicBezTo>
                    <a:pt x="28" y="59"/>
                    <a:pt x="1" y="32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5"/>
                    <a:pt x="27" y="62"/>
                    <a:pt x="61" y="62"/>
                  </a:cubicBezTo>
                  <a:cubicBezTo>
                    <a:pt x="94" y="62"/>
                    <a:pt x="121" y="35"/>
                    <a:pt x="121" y="1"/>
                  </a:cubicBezTo>
                  <a:cubicBezTo>
                    <a:pt x="121" y="1"/>
                    <a:pt x="121" y="0"/>
                    <a:pt x="121" y="0"/>
                  </a:cubicBezTo>
                  <a:cubicBezTo>
                    <a:pt x="120" y="32"/>
                    <a:pt x="94" y="59"/>
                    <a:pt x="61" y="59"/>
                  </a:cubicBezTo>
                </a:path>
              </a:pathLst>
            </a:custGeom>
            <a:solidFill>
              <a:srgbClr val="CE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6" name="Freeform 102"/>
            <p:cNvSpPr>
              <a:spLocks/>
            </p:cNvSpPr>
            <p:nvPr/>
          </p:nvSpPr>
          <p:spPr bwMode="auto">
            <a:xfrm>
              <a:off x="1424083" y="4127674"/>
              <a:ext cx="152400" cy="150812"/>
            </a:xfrm>
            <a:custGeom>
              <a:avLst/>
              <a:gdLst>
                <a:gd name="T0" fmla="*/ 121 w 121"/>
                <a:gd name="T1" fmla="*/ 60 h 121"/>
                <a:gd name="T2" fmla="*/ 61 w 121"/>
                <a:gd name="T3" fmla="*/ 121 h 121"/>
                <a:gd name="T4" fmla="*/ 11 w 121"/>
                <a:gd name="T5" fmla="*/ 94 h 121"/>
                <a:gd name="T6" fmla="*/ 0 w 121"/>
                <a:gd name="T7" fmla="*/ 60 h 121"/>
                <a:gd name="T8" fmla="*/ 61 w 121"/>
                <a:gd name="T9" fmla="*/ 0 h 121"/>
                <a:gd name="T10" fmla="*/ 108 w 121"/>
                <a:gd name="T11" fmla="*/ 22 h 121"/>
                <a:gd name="T12" fmla="*/ 121 w 121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21">
                  <a:moveTo>
                    <a:pt x="121" y="60"/>
                  </a:moveTo>
                  <a:cubicBezTo>
                    <a:pt x="121" y="94"/>
                    <a:pt x="94" y="121"/>
                    <a:pt x="61" y="121"/>
                  </a:cubicBezTo>
                  <a:cubicBezTo>
                    <a:pt x="40" y="121"/>
                    <a:pt x="21" y="110"/>
                    <a:pt x="11" y="94"/>
                  </a:cubicBezTo>
                  <a:cubicBezTo>
                    <a:pt x="4" y="84"/>
                    <a:pt x="0" y="7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80" y="0"/>
                    <a:pt x="97" y="8"/>
                    <a:pt x="108" y="22"/>
                  </a:cubicBezTo>
                  <a:cubicBezTo>
                    <a:pt x="116" y="32"/>
                    <a:pt x="121" y="46"/>
                    <a:pt x="121" y="60"/>
                  </a:cubicBezTo>
                </a:path>
              </a:pathLst>
            </a:custGeom>
            <a:solidFill>
              <a:srgbClr val="E2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7" name="Oval 103"/>
            <p:cNvSpPr>
              <a:spLocks noChangeArrowheads="1"/>
            </p:cNvSpPr>
            <p:nvPr/>
          </p:nvSpPr>
          <p:spPr bwMode="auto">
            <a:xfrm>
              <a:off x="1451070" y="4153074"/>
              <a:ext cx="100013" cy="100012"/>
            </a:xfrm>
            <a:prstGeom prst="ellipse">
              <a:avLst/>
            </a:prstGeom>
            <a:solidFill>
              <a:srgbClr val="CE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8" name="Freeform 104"/>
            <p:cNvSpPr>
              <a:spLocks/>
            </p:cNvSpPr>
            <p:nvPr/>
          </p:nvSpPr>
          <p:spPr bwMode="auto">
            <a:xfrm>
              <a:off x="1563783" y="4159424"/>
              <a:ext cx="14288" cy="53975"/>
            </a:xfrm>
            <a:custGeom>
              <a:avLst/>
              <a:gdLst>
                <a:gd name="T0" fmla="*/ 10 w 11"/>
                <a:gd name="T1" fmla="*/ 43 h 43"/>
                <a:gd name="T2" fmla="*/ 10 w 11"/>
                <a:gd name="T3" fmla="*/ 36 h 43"/>
                <a:gd name="T4" fmla="*/ 10 w 11"/>
                <a:gd name="T5" fmla="*/ 36 h 43"/>
                <a:gd name="T6" fmla="*/ 10 w 11"/>
                <a:gd name="T7" fmla="*/ 34 h 43"/>
                <a:gd name="T8" fmla="*/ 0 w 11"/>
                <a:gd name="T9" fmla="*/ 1 h 43"/>
                <a:gd name="T10" fmla="*/ 0 w 11"/>
                <a:gd name="T11" fmla="*/ 0 h 43"/>
                <a:gd name="T12" fmla="*/ 11 w 11"/>
                <a:gd name="T13" fmla="*/ 34 h 43"/>
                <a:gd name="T14" fmla="*/ 10 w 11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3">
                  <a:moveTo>
                    <a:pt x="10" y="43"/>
                  </a:moveTo>
                  <a:cubicBezTo>
                    <a:pt x="10" y="41"/>
                    <a:pt x="10" y="39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4"/>
                  </a:cubicBezTo>
                  <a:cubicBezTo>
                    <a:pt x="10" y="22"/>
                    <a:pt x="6" y="1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0"/>
                    <a:pt x="11" y="22"/>
                    <a:pt x="11" y="34"/>
                  </a:cubicBezTo>
                  <a:cubicBezTo>
                    <a:pt x="11" y="37"/>
                    <a:pt x="10" y="40"/>
                    <a:pt x="10" y="43"/>
                  </a:cubicBezTo>
                </a:path>
              </a:pathLst>
            </a:custGeom>
            <a:solidFill>
              <a:srgbClr val="CE5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9" name="Freeform 105"/>
            <p:cNvSpPr>
              <a:spLocks/>
            </p:cNvSpPr>
            <p:nvPr/>
          </p:nvSpPr>
          <p:spPr bwMode="auto">
            <a:xfrm>
              <a:off x="1501870" y="4205462"/>
              <a:ext cx="74613" cy="73025"/>
            </a:xfrm>
            <a:custGeom>
              <a:avLst/>
              <a:gdLst>
                <a:gd name="T0" fmla="*/ 0 w 60"/>
                <a:gd name="T1" fmla="*/ 59 h 59"/>
                <a:gd name="T2" fmla="*/ 0 w 60"/>
                <a:gd name="T3" fmla="*/ 59 h 59"/>
                <a:gd name="T4" fmla="*/ 60 w 60"/>
                <a:gd name="T5" fmla="*/ 0 h 59"/>
                <a:gd name="T6" fmla="*/ 60 w 60"/>
                <a:gd name="T7" fmla="*/ 0 h 59"/>
                <a:gd name="T8" fmla="*/ 60 w 60"/>
                <a:gd name="T9" fmla="*/ 7 h 59"/>
                <a:gd name="T10" fmla="*/ 0 w 60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3" y="59"/>
                    <a:pt x="60" y="32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3"/>
                    <a:pt x="60" y="5"/>
                    <a:pt x="60" y="7"/>
                  </a:cubicBezTo>
                  <a:cubicBezTo>
                    <a:pt x="56" y="36"/>
                    <a:pt x="30" y="59"/>
                    <a:pt x="0" y="59"/>
                  </a:cubicBezTo>
                </a:path>
              </a:pathLst>
            </a:custGeom>
            <a:solidFill>
              <a:srgbClr val="DA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0" name="Freeform 107"/>
            <p:cNvSpPr>
              <a:spLocks/>
            </p:cNvSpPr>
            <p:nvPr/>
          </p:nvSpPr>
          <p:spPr bwMode="auto">
            <a:xfrm>
              <a:off x="1462183" y="4235624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DA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1" name="Freeform 108"/>
            <p:cNvSpPr>
              <a:spLocks/>
            </p:cNvSpPr>
            <p:nvPr/>
          </p:nvSpPr>
          <p:spPr bwMode="auto">
            <a:xfrm>
              <a:off x="1447895" y="4145137"/>
              <a:ext cx="82550" cy="79375"/>
            </a:xfrm>
            <a:custGeom>
              <a:avLst/>
              <a:gdLst>
                <a:gd name="T0" fmla="*/ 0 w 66"/>
                <a:gd name="T1" fmla="*/ 29 h 64"/>
                <a:gd name="T2" fmla="*/ 18 w 66"/>
                <a:gd name="T3" fmla="*/ 24 h 64"/>
                <a:gd name="T4" fmla="*/ 34 w 66"/>
                <a:gd name="T5" fmla="*/ 5 h 64"/>
                <a:gd name="T6" fmla="*/ 58 w 66"/>
                <a:gd name="T7" fmla="*/ 5 h 64"/>
                <a:gd name="T8" fmla="*/ 56 w 66"/>
                <a:gd name="T9" fmla="*/ 32 h 64"/>
                <a:gd name="T10" fmla="*/ 47 w 66"/>
                <a:gd name="T11" fmla="*/ 56 h 64"/>
                <a:gd name="T12" fmla="*/ 24 w 66"/>
                <a:gd name="T13" fmla="*/ 62 h 64"/>
                <a:gd name="T14" fmla="*/ 0 w 66"/>
                <a:gd name="T15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4">
                  <a:moveTo>
                    <a:pt x="0" y="29"/>
                  </a:moveTo>
                  <a:cubicBezTo>
                    <a:pt x="0" y="19"/>
                    <a:pt x="13" y="26"/>
                    <a:pt x="18" y="24"/>
                  </a:cubicBezTo>
                  <a:cubicBezTo>
                    <a:pt x="26" y="21"/>
                    <a:pt x="27" y="9"/>
                    <a:pt x="34" y="5"/>
                  </a:cubicBezTo>
                  <a:cubicBezTo>
                    <a:pt x="39" y="1"/>
                    <a:pt x="52" y="0"/>
                    <a:pt x="58" y="5"/>
                  </a:cubicBezTo>
                  <a:cubicBezTo>
                    <a:pt x="66" y="13"/>
                    <a:pt x="58" y="24"/>
                    <a:pt x="56" y="32"/>
                  </a:cubicBezTo>
                  <a:cubicBezTo>
                    <a:pt x="53" y="41"/>
                    <a:pt x="55" y="49"/>
                    <a:pt x="47" y="56"/>
                  </a:cubicBezTo>
                  <a:cubicBezTo>
                    <a:pt x="42" y="60"/>
                    <a:pt x="31" y="64"/>
                    <a:pt x="24" y="62"/>
                  </a:cubicBezTo>
                  <a:cubicBezTo>
                    <a:pt x="13" y="60"/>
                    <a:pt x="1" y="40"/>
                    <a:pt x="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2" name="Freeform 109"/>
            <p:cNvSpPr>
              <a:spLocks/>
            </p:cNvSpPr>
            <p:nvPr/>
          </p:nvSpPr>
          <p:spPr bwMode="auto">
            <a:xfrm>
              <a:off x="1447895" y="4159424"/>
              <a:ext cx="77788" cy="65087"/>
            </a:xfrm>
            <a:custGeom>
              <a:avLst/>
              <a:gdLst>
                <a:gd name="T0" fmla="*/ 56 w 62"/>
                <a:gd name="T1" fmla="*/ 18 h 52"/>
                <a:gd name="T2" fmla="*/ 47 w 62"/>
                <a:gd name="T3" fmla="*/ 42 h 52"/>
                <a:gd name="T4" fmla="*/ 24 w 62"/>
                <a:gd name="T5" fmla="*/ 49 h 52"/>
                <a:gd name="T6" fmla="*/ 0 w 62"/>
                <a:gd name="T7" fmla="*/ 15 h 52"/>
                <a:gd name="T8" fmla="*/ 0 w 62"/>
                <a:gd name="T9" fmla="*/ 16 h 52"/>
                <a:gd name="T10" fmla="*/ 24 w 62"/>
                <a:gd name="T11" fmla="*/ 50 h 52"/>
                <a:gd name="T12" fmla="*/ 47 w 62"/>
                <a:gd name="T13" fmla="*/ 44 h 52"/>
                <a:gd name="T14" fmla="*/ 56 w 62"/>
                <a:gd name="T15" fmla="*/ 20 h 52"/>
                <a:gd name="T16" fmla="*/ 61 w 62"/>
                <a:gd name="T17" fmla="*/ 0 h 52"/>
                <a:gd name="T18" fmla="*/ 56 w 62"/>
                <a:gd name="T19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52">
                  <a:moveTo>
                    <a:pt x="56" y="18"/>
                  </a:moveTo>
                  <a:cubicBezTo>
                    <a:pt x="53" y="27"/>
                    <a:pt x="55" y="35"/>
                    <a:pt x="47" y="42"/>
                  </a:cubicBezTo>
                  <a:cubicBezTo>
                    <a:pt x="42" y="46"/>
                    <a:pt x="31" y="50"/>
                    <a:pt x="24" y="49"/>
                  </a:cubicBezTo>
                  <a:cubicBezTo>
                    <a:pt x="13" y="46"/>
                    <a:pt x="1" y="26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8"/>
                    <a:pt x="13" y="48"/>
                    <a:pt x="24" y="50"/>
                  </a:cubicBezTo>
                  <a:cubicBezTo>
                    <a:pt x="31" y="52"/>
                    <a:pt x="42" y="48"/>
                    <a:pt x="47" y="44"/>
                  </a:cubicBezTo>
                  <a:cubicBezTo>
                    <a:pt x="55" y="37"/>
                    <a:pt x="53" y="29"/>
                    <a:pt x="56" y="20"/>
                  </a:cubicBezTo>
                  <a:cubicBezTo>
                    <a:pt x="57" y="14"/>
                    <a:pt x="62" y="7"/>
                    <a:pt x="61" y="0"/>
                  </a:cubicBezTo>
                  <a:cubicBezTo>
                    <a:pt x="61" y="6"/>
                    <a:pt x="57" y="13"/>
                    <a:pt x="56" y="18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3" name="Oval 110"/>
            <p:cNvSpPr>
              <a:spLocks noChangeArrowheads="1"/>
            </p:cNvSpPr>
            <p:nvPr/>
          </p:nvSpPr>
          <p:spPr bwMode="auto">
            <a:xfrm>
              <a:off x="1466945" y="4184824"/>
              <a:ext cx="22225" cy="22225"/>
            </a:xfrm>
            <a:prstGeom prst="ellipse">
              <a:avLst/>
            </a:prstGeom>
            <a:solidFill>
              <a:srgbClr val="FAB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Oval 111"/>
            <p:cNvSpPr>
              <a:spLocks noChangeArrowheads="1"/>
            </p:cNvSpPr>
            <p:nvPr/>
          </p:nvSpPr>
          <p:spPr bwMode="auto">
            <a:xfrm>
              <a:off x="1490758" y="4161012"/>
              <a:ext cx="20638" cy="22225"/>
            </a:xfrm>
            <a:prstGeom prst="ellipse">
              <a:avLst/>
            </a:prstGeom>
            <a:solidFill>
              <a:srgbClr val="FAB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Freeform 112"/>
            <p:cNvSpPr>
              <a:spLocks/>
            </p:cNvSpPr>
            <p:nvPr/>
          </p:nvSpPr>
          <p:spPr bwMode="auto">
            <a:xfrm>
              <a:off x="1470120" y="4189587"/>
              <a:ext cx="14288" cy="14287"/>
            </a:xfrm>
            <a:custGeom>
              <a:avLst/>
              <a:gdLst>
                <a:gd name="T0" fmla="*/ 2 w 12"/>
                <a:gd name="T1" fmla="*/ 8 h 12"/>
                <a:gd name="T2" fmla="*/ 8 w 12"/>
                <a:gd name="T3" fmla="*/ 1 h 12"/>
                <a:gd name="T4" fmla="*/ 12 w 12"/>
                <a:gd name="T5" fmla="*/ 3 h 12"/>
                <a:gd name="T6" fmla="*/ 7 w 12"/>
                <a:gd name="T7" fmla="*/ 0 h 12"/>
                <a:gd name="T8" fmla="*/ 0 w 12"/>
                <a:gd name="T9" fmla="*/ 6 h 12"/>
                <a:gd name="T10" fmla="*/ 3 w 12"/>
                <a:gd name="T11" fmla="*/ 12 h 12"/>
                <a:gd name="T12" fmla="*/ 2 w 12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2" y="8"/>
                  </a:moveTo>
                  <a:cubicBezTo>
                    <a:pt x="2" y="4"/>
                    <a:pt x="5" y="1"/>
                    <a:pt x="8" y="1"/>
                  </a:cubicBezTo>
                  <a:cubicBezTo>
                    <a:pt x="10" y="1"/>
                    <a:pt x="11" y="2"/>
                    <a:pt x="12" y="3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1" y="10"/>
                    <a:pt x="3" y="12"/>
                  </a:cubicBezTo>
                  <a:cubicBezTo>
                    <a:pt x="2" y="11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Freeform 113"/>
            <p:cNvSpPr>
              <a:spLocks/>
            </p:cNvSpPr>
            <p:nvPr/>
          </p:nvSpPr>
          <p:spPr bwMode="auto">
            <a:xfrm>
              <a:off x="1493933" y="4165774"/>
              <a:ext cx="14288" cy="14287"/>
            </a:xfrm>
            <a:custGeom>
              <a:avLst/>
              <a:gdLst>
                <a:gd name="T0" fmla="*/ 1 w 12"/>
                <a:gd name="T1" fmla="*/ 8 h 12"/>
                <a:gd name="T2" fmla="*/ 8 w 12"/>
                <a:gd name="T3" fmla="*/ 1 h 12"/>
                <a:gd name="T4" fmla="*/ 12 w 12"/>
                <a:gd name="T5" fmla="*/ 3 h 12"/>
                <a:gd name="T6" fmla="*/ 6 w 12"/>
                <a:gd name="T7" fmla="*/ 0 h 12"/>
                <a:gd name="T8" fmla="*/ 0 w 12"/>
                <a:gd name="T9" fmla="*/ 6 h 12"/>
                <a:gd name="T10" fmla="*/ 2 w 12"/>
                <a:gd name="T11" fmla="*/ 12 h 12"/>
                <a:gd name="T12" fmla="*/ 1 w 12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" y="8"/>
                  </a:moveTo>
                  <a:cubicBezTo>
                    <a:pt x="1" y="4"/>
                    <a:pt x="4" y="1"/>
                    <a:pt x="8" y="1"/>
                  </a:cubicBezTo>
                  <a:cubicBezTo>
                    <a:pt x="9" y="1"/>
                    <a:pt x="11" y="2"/>
                    <a:pt x="12" y="3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"/>
                    <a:pt x="1" y="10"/>
                    <a:pt x="2" y="12"/>
                  </a:cubicBezTo>
                  <a:cubicBezTo>
                    <a:pt x="2" y="10"/>
                    <a:pt x="1" y="9"/>
                    <a:pt x="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Freeform 114"/>
            <p:cNvSpPr>
              <a:spLocks/>
            </p:cNvSpPr>
            <p:nvPr/>
          </p:nvSpPr>
          <p:spPr bwMode="auto">
            <a:xfrm>
              <a:off x="1462183" y="4227687"/>
              <a:ext cx="46038" cy="28575"/>
            </a:xfrm>
            <a:custGeom>
              <a:avLst/>
              <a:gdLst>
                <a:gd name="T0" fmla="*/ 5 w 36"/>
                <a:gd name="T1" fmla="*/ 16 h 23"/>
                <a:gd name="T2" fmla="*/ 0 w 36"/>
                <a:gd name="T3" fmla="*/ 11 h 23"/>
                <a:gd name="T4" fmla="*/ 3 w 36"/>
                <a:gd name="T5" fmla="*/ 6 h 23"/>
                <a:gd name="T6" fmla="*/ 8 w 36"/>
                <a:gd name="T7" fmla="*/ 7 h 23"/>
                <a:gd name="T8" fmla="*/ 12 w 36"/>
                <a:gd name="T9" fmla="*/ 7 h 23"/>
                <a:gd name="T10" fmla="*/ 13 w 36"/>
                <a:gd name="T11" fmla="*/ 4 h 23"/>
                <a:gd name="T12" fmla="*/ 20 w 36"/>
                <a:gd name="T13" fmla="*/ 1 h 23"/>
                <a:gd name="T14" fmla="*/ 21 w 36"/>
                <a:gd name="T15" fmla="*/ 2 h 23"/>
                <a:gd name="T16" fmla="*/ 28 w 36"/>
                <a:gd name="T17" fmla="*/ 2 h 23"/>
                <a:gd name="T18" fmla="*/ 34 w 36"/>
                <a:gd name="T19" fmla="*/ 4 h 23"/>
                <a:gd name="T20" fmla="*/ 35 w 36"/>
                <a:gd name="T21" fmla="*/ 6 h 23"/>
                <a:gd name="T22" fmla="*/ 33 w 36"/>
                <a:gd name="T23" fmla="*/ 10 h 23"/>
                <a:gd name="T24" fmla="*/ 34 w 36"/>
                <a:gd name="T25" fmla="*/ 15 h 23"/>
                <a:gd name="T26" fmla="*/ 36 w 36"/>
                <a:gd name="T27" fmla="*/ 18 h 23"/>
                <a:gd name="T28" fmla="*/ 34 w 36"/>
                <a:gd name="T29" fmla="*/ 19 h 23"/>
                <a:gd name="T30" fmla="*/ 29 w 36"/>
                <a:gd name="T31" fmla="*/ 22 h 23"/>
                <a:gd name="T32" fmla="*/ 23 w 36"/>
                <a:gd name="T33" fmla="*/ 22 h 23"/>
                <a:gd name="T34" fmla="*/ 19 w 36"/>
                <a:gd name="T35" fmla="*/ 19 h 23"/>
                <a:gd name="T36" fmla="*/ 12 w 36"/>
                <a:gd name="T37" fmla="*/ 19 h 23"/>
                <a:gd name="T38" fmla="*/ 5 w 36"/>
                <a:gd name="T3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23">
                  <a:moveTo>
                    <a:pt x="5" y="16"/>
                  </a:moveTo>
                  <a:cubicBezTo>
                    <a:pt x="2" y="15"/>
                    <a:pt x="1" y="14"/>
                    <a:pt x="0" y="11"/>
                  </a:cubicBezTo>
                  <a:cubicBezTo>
                    <a:pt x="0" y="9"/>
                    <a:pt x="1" y="6"/>
                    <a:pt x="3" y="6"/>
                  </a:cubicBezTo>
                  <a:cubicBezTo>
                    <a:pt x="5" y="6"/>
                    <a:pt x="6" y="7"/>
                    <a:pt x="8" y="7"/>
                  </a:cubicBezTo>
                  <a:cubicBezTo>
                    <a:pt x="9" y="8"/>
                    <a:pt x="11" y="8"/>
                    <a:pt x="12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4" y="2"/>
                    <a:pt x="17" y="0"/>
                    <a:pt x="20" y="1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3" y="3"/>
                    <a:pt x="26" y="2"/>
                    <a:pt x="28" y="2"/>
                  </a:cubicBezTo>
                  <a:cubicBezTo>
                    <a:pt x="30" y="2"/>
                    <a:pt x="32" y="2"/>
                    <a:pt x="34" y="4"/>
                  </a:cubicBezTo>
                  <a:cubicBezTo>
                    <a:pt x="34" y="4"/>
                    <a:pt x="35" y="6"/>
                    <a:pt x="35" y="6"/>
                  </a:cubicBezTo>
                  <a:cubicBezTo>
                    <a:pt x="34" y="7"/>
                    <a:pt x="34" y="9"/>
                    <a:pt x="33" y="10"/>
                  </a:cubicBezTo>
                  <a:cubicBezTo>
                    <a:pt x="33" y="12"/>
                    <a:pt x="33" y="14"/>
                    <a:pt x="34" y="15"/>
                  </a:cubicBezTo>
                  <a:cubicBezTo>
                    <a:pt x="34" y="16"/>
                    <a:pt x="36" y="16"/>
                    <a:pt x="36" y="18"/>
                  </a:cubicBezTo>
                  <a:cubicBezTo>
                    <a:pt x="36" y="18"/>
                    <a:pt x="35" y="19"/>
                    <a:pt x="34" y="19"/>
                  </a:cubicBezTo>
                  <a:cubicBezTo>
                    <a:pt x="33" y="20"/>
                    <a:pt x="31" y="21"/>
                    <a:pt x="29" y="22"/>
                  </a:cubicBezTo>
                  <a:cubicBezTo>
                    <a:pt x="27" y="23"/>
                    <a:pt x="24" y="23"/>
                    <a:pt x="23" y="22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7" y="18"/>
                    <a:pt x="15" y="19"/>
                    <a:pt x="12" y="19"/>
                  </a:cubicBezTo>
                  <a:cubicBezTo>
                    <a:pt x="10" y="19"/>
                    <a:pt x="7" y="17"/>
                    <a:pt x="5" y="16"/>
                  </a:cubicBezTo>
                </a:path>
              </a:pathLst>
            </a:custGeom>
            <a:solidFill>
              <a:srgbClr val="BF4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Freeform 115"/>
            <p:cNvSpPr>
              <a:spLocks/>
            </p:cNvSpPr>
            <p:nvPr/>
          </p:nvSpPr>
          <p:spPr bwMode="auto">
            <a:xfrm>
              <a:off x="1508220" y="4237212"/>
              <a:ext cx="7938" cy="9525"/>
            </a:xfrm>
            <a:custGeom>
              <a:avLst/>
              <a:gdLst>
                <a:gd name="T0" fmla="*/ 1 w 7"/>
                <a:gd name="T1" fmla="*/ 3 h 8"/>
                <a:gd name="T2" fmla="*/ 2 w 7"/>
                <a:gd name="T3" fmla="*/ 1 h 8"/>
                <a:gd name="T4" fmla="*/ 5 w 7"/>
                <a:gd name="T5" fmla="*/ 0 h 8"/>
                <a:gd name="T6" fmla="*/ 7 w 7"/>
                <a:gd name="T7" fmla="*/ 3 h 8"/>
                <a:gd name="T8" fmla="*/ 6 w 7"/>
                <a:gd name="T9" fmla="*/ 6 h 8"/>
                <a:gd name="T10" fmla="*/ 2 w 7"/>
                <a:gd name="T11" fmla="*/ 7 h 8"/>
                <a:gd name="T12" fmla="*/ 1 w 7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2"/>
                    <a:pt x="7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5" y="7"/>
                    <a:pt x="3" y="8"/>
                    <a:pt x="2" y="7"/>
                  </a:cubicBezTo>
                  <a:cubicBezTo>
                    <a:pt x="1" y="6"/>
                    <a:pt x="1" y="3"/>
                    <a:pt x="1" y="3"/>
                  </a:cubicBezTo>
                </a:path>
              </a:pathLst>
            </a:custGeom>
            <a:solidFill>
              <a:srgbClr val="BF4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9" name="Freeform 117"/>
            <p:cNvSpPr>
              <a:spLocks noEditPoints="1"/>
            </p:cNvSpPr>
            <p:nvPr/>
          </p:nvSpPr>
          <p:spPr bwMode="auto">
            <a:xfrm>
              <a:off x="1463770" y="4232449"/>
              <a:ext cx="25400" cy="11112"/>
            </a:xfrm>
            <a:custGeom>
              <a:avLst/>
              <a:gdLst>
                <a:gd name="T0" fmla="*/ 2 w 20"/>
                <a:gd name="T1" fmla="*/ 9 h 9"/>
                <a:gd name="T2" fmla="*/ 1 w 20"/>
                <a:gd name="T3" fmla="*/ 8 h 9"/>
                <a:gd name="T4" fmla="*/ 3 w 20"/>
                <a:gd name="T5" fmla="*/ 3 h 9"/>
                <a:gd name="T6" fmla="*/ 4 w 20"/>
                <a:gd name="T7" fmla="*/ 3 h 9"/>
                <a:gd name="T8" fmla="*/ 6 w 20"/>
                <a:gd name="T9" fmla="*/ 5 h 9"/>
                <a:gd name="T10" fmla="*/ 9 w 20"/>
                <a:gd name="T11" fmla="*/ 6 h 9"/>
                <a:gd name="T12" fmla="*/ 10 w 20"/>
                <a:gd name="T13" fmla="*/ 6 h 9"/>
                <a:gd name="T14" fmla="*/ 14 w 20"/>
                <a:gd name="T15" fmla="*/ 1 h 9"/>
                <a:gd name="T16" fmla="*/ 18 w 20"/>
                <a:gd name="T17" fmla="*/ 0 h 9"/>
                <a:gd name="T18" fmla="*/ 20 w 20"/>
                <a:gd name="T19" fmla="*/ 1 h 9"/>
                <a:gd name="T20" fmla="*/ 19 w 20"/>
                <a:gd name="T21" fmla="*/ 0 h 9"/>
                <a:gd name="T22" fmla="*/ 19 w 20"/>
                <a:gd name="T23" fmla="*/ 0 h 9"/>
                <a:gd name="T24" fmla="*/ 20 w 20"/>
                <a:gd name="T25" fmla="*/ 1 h 9"/>
                <a:gd name="T26" fmla="*/ 20 w 20"/>
                <a:gd name="T27" fmla="*/ 1 h 9"/>
                <a:gd name="T28" fmla="*/ 20 w 20"/>
                <a:gd name="T29" fmla="*/ 1 h 9"/>
                <a:gd name="T30" fmla="*/ 20 w 20"/>
                <a:gd name="T31" fmla="*/ 1 h 9"/>
                <a:gd name="T32" fmla="*/ 19 w 20"/>
                <a:gd name="T33" fmla="*/ 2 h 9"/>
                <a:gd name="T34" fmla="*/ 18 w 20"/>
                <a:gd name="T35" fmla="*/ 1 h 9"/>
                <a:gd name="T36" fmla="*/ 17 w 20"/>
                <a:gd name="T37" fmla="*/ 1 h 9"/>
                <a:gd name="T38" fmla="*/ 17 w 20"/>
                <a:gd name="T39" fmla="*/ 1 h 9"/>
                <a:gd name="T40" fmla="*/ 15 w 20"/>
                <a:gd name="T41" fmla="*/ 4 h 9"/>
                <a:gd name="T42" fmla="*/ 10 w 20"/>
                <a:gd name="T43" fmla="*/ 8 h 9"/>
                <a:gd name="T44" fmla="*/ 9 w 20"/>
                <a:gd name="T45" fmla="*/ 8 h 9"/>
                <a:gd name="T46" fmla="*/ 6 w 20"/>
                <a:gd name="T47" fmla="*/ 7 h 9"/>
                <a:gd name="T48" fmla="*/ 3 w 20"/>
                <a:gd name="T49" fmla="*/ 6 h 9"/>
                <a:gd name="T50" fmla="*/ 3 w 20"/>
                <a:gd name="T51" fmla="*/ 6 h 9"/>
                <a:gd name="T52" fmla="*/ 3 w 20"/>
                <a:gd name="T53" fmla="*/ 9 h 9"/>
                <a:gd name="T54" fmla="*/ 2 w 20"/>
                <a:gd name="T55" fmla="*/ 9 h 9"/>
                <a:gd name="T56" fmla="*/ 19 w 20"/>
                <a:gd name="T57" fmla="*/ 0 h 9"/>
                <a:gd name="T58" fmla="*/ 19 w 20"/>
                <a:gd name="T59" fmla="*/ 0 h 9"/>
                <a:gd name="T60" fmla="*/ 19 w 20"/>
                <a:gd name="T6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" h="9">
                  <a:moveTo>
                    <a:pt x="2" y="9"/>
                  </a:moveTo>
                  <a:cubicBezTo>
                    <a:pt x="2" y="9"/>
                    <a:pt x="1" y="9"/>
                    <a:pt x="1" y="8"/>
                  </a:cubicBezTo>
                  <a:cubicBezTo>
                    <a:pt x="0" y="7"/>
                    <a:pt x="1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6" y="5"/>
                    <a:pt x="6" y="5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5"/>
                    <a:pt x="13" y="3"/>
                    <a:pt x="14" y="1"/>
                  </a:cubicBezTo>
                  <a:cubicBezTo>
                    <a:pt x="15" y="0"/>
                    <a:pt x="16" y="0"/>
                    <a:pt x="18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0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2"/>
                    <a:pt x="19" y="2"/>
                  </a:cubicBezTo>
                  <a:cubicBezTo>
                    <a:pt x="19" y="2"/>
                    <a:pt x="18" y="2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2"/>
                    <a:pt x="15" y="4"/>
                  </a:cubicBezTo>
                  <a:cubicBezTo>
                    <a:pt x="13" y="5"/>
                    <a:pt x="12" y="7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DE7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0" name="Freeform 118"/>
            <p:cNvSpPr>
              <a:spLocks/>
            </p:cNvSpPr>
            <p:nvPr/>
          </p:nvSpPr>
          <p:spPr bwMode="auto">
            <a:xfrm>
              <a:off x="1508220" y="4238799"/>
              <a:ext cx="4763" cy="4762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2 h 3"/>
                <a:gd name="T4" fmla="*/ 3 w 3"/>
                <a:gd name="T5" fmla="*/ 0 h 3"/>
                <a:gd name="T6" fmla="*/ 3 w 3"/>
                <a:gd name="T7" fmla="*/ 0 h 3"/>
                <a:gd name="T8" fmla="*/ 2 w 3"/>
                <a:gd name="T9" fmla="*/ 1 h 3"/>
                <a:gd name="T10" fmla="*/ 2 w 3"/>
                <a:gd name="T11" fmla="*/ 2 h 3"/>
                <a:gd name="T12" fmla="*/ 2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</a:path>
              </a:pathLst>
            </a:custGeom>
            <a:solidFill>
              <a:srgbClr val="DE7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Freeform 119"/>
            <p:cNvSpPr>
              <a:spLocks/>
            </p:cNvSpPr>
            <p:nvPr/>
          </p:nvSpPr>
          <p:spPr bwMode="auto">
            <a:xfrm>
              <a:off x="1514570" y="4207049"/>
              <a:ext cx="58738" cy="36512"/>
            </a:xfrm>
            <a:custGeom>
              <a:avLst/>
              <a:gdLst>
                <a:gd name="T0" fmla="*/ 46 w 47"/>
                <a:gd name="T1" fmla="*/ 0 h 29"/>
                <a:gd name="T2" fmla="*/ 45 w 47"/>
                <a:gd name="T3" fmla="*/ 2 h 29"/>
                <a:gd name="T4" fmla="*/ 40 w 47"/>
                <a:gd name="T5" fmla="*/ 6 h 29"/>
                <a:gd name="T6" fmla="*/ 39 w 47"/>
                <a:gd name="T7" fmla="*/ 8 h 29"/>
                <a:gd name="T8" fmla="*/ 26 w 47"/>
                <a:gd name="T9" fmla="*/ 25 h 29"/>
                <a:gd name="T10" fmla="*/ 13 w 47"/>
                <a:gd name="T11" fmla="*/ 20 h 29"/>
                <a:gd name="T12" fmla="*/ 2 w 47"/>
                <a:gd name="T13" fmla="*/ 11 h 29"/>
                <a:gd name="T14" fmla="*/ 13 w 47"/>
                <a:gd name="T15" fmla="*/ 22 h 29"/>
                <a:gd name="T16" fmla="*/ 26 w 47"/>
                <a:gd name="T17" fmla="*/ 27 h 29"/>
                <a:gd name="T18" fmla="*/ 39 w 47"/>
                <a:gd name="T19" fmla="*/ 10 h 29"/>
                <a:gd name="T20" fmla="*/ 40 w 47"/>
                <a:gd name="T21" fmla="*/ 8 h 29"/>
                <a:gd name="T22" fmla="*/ 45 w 47"/>
                <a:gd name="T23" fmla="*/ 4 h 29"/>
                <a:gd name="T24" fmla="*/ 46 w 4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29">
                  <a:moveTo>
                    <a:pt x="46" y="0"/>
                  </a:moveTo>
                  <a:cubicBezTo>
                    <a:pt x="46" y="1"/>
                    <a:pt x="45" y="1"/>
                    <a:pt x="45" y="2"/>
                  </a:cubicBezTo>
                  <a:cubicBezTo>
                    <a:pt x="44" y="4"/>
                    <a:pt x="42" y="4"/>
                    <a:pt x="40" y="6"/>
                  </a:cubicBezTo>
                  <a:cubicBezTo>
                    <a:pt x="40" y="6"/>
                    <a:pt x="39" y="7"/>
                    <a:pt x="39" y="8"/>
                  </a:cubicBezTo>
                  <a:cubicBezTo>
                    <a:pt x="36" y="13"/>
                    <a:pt x="29" y="24"/>
                    <a:pt x="26" y="25"/>
                  </a:cubicBezTo>
                  <a:cubicBezTo>
                    <a:pt x="23" y="27"/>
                    <a:pt x="15" y="22"/>
                    <a:pt x="13" y="20"/>
                  </a:cubicBezTo>
                  <a:cubicBezTo>
                    <a:pt x="10" y="18"/>
                    <a:pt x="3" y="14"/>
                    <a:pt x="2" y="11"/>
                  </a:cubicBezTo>
                  <a:cubicBezTo>
                    <a:pt x="0" y="15"/>
                    <a:pt x="10" y="19"/>
                    <a:pt x="13" y="22"/>
                  </a:cubicBezTo>
                  <a:cubicBezTo>
                    <a:pt x="15" y="24"/>
                    <a:pt x="23" y="29"/>
                    <a:pt x="26" y="27"/>
                  </a:cubicBezTo>
                  <a:cubicBezTo>
                    <a:pt x="29" y="26"/>
                    <a:pt x="36" y="15"/>
                    <a:pt x="39" y="10"/>
                  </a:cubicBezTo>
                  <a:cubicBezTo>
                    <a:pt x="39" y="9"/>
                    <a:pt x="40" y="8"/>
                    <a:pt x="40" y="8"/>
                  </a:cubicBezTo>
                  <a:cubicBezTo>
                    <a:pt x="42" y="7"/>
                    <a:pt x="44" y="7"/>
                    <a:pt x="45" y="4"/>
                  </a:cubicBezTo>
                  <a:cubicBezTo>
                    <a:pt x="46" y="3"/>
                    <a:pt x="47" y="2"/>
                    <a:pt x="46" y="0"/>
                  </a:cubicBezTo>
                  <a:close/>
                </a:path>
              </a:pathLst>
            </a:custGeom>
            <a:solidFill>
              <a:srgbClr val="CA7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Freeform 120"/>
            <p:cNvSpPr>
              <a:spLocks/>
            </p:cNvSpPr>
            <p:nvPr/>
          </p:nvSpPr>
          <p:spPr bwMode="auto">
            <a:xfrm>
              <a:off x="1514570" y="4183237"/>
              <a:ext cx="58738" cy="57150"/>
            </a:xfrm>
            <a:custGeom>
              <a:avLst/>
              <a:gdLst>
                <a:gd name="T0" fmla="*/ 45 w 47"/>
                <a:gd name="T1" fmla="*/ 14 h 46"/>
                <a:gd name="T2" fmla="*/ 45 w 47"/>
                <a:gd name="T3" fmla="*/ 22 h 46"/>
                <a:gd name="T4" fmla="*/ 40 w 47"/>
                <a:gd name="T5" fmla="*/ 25 h 46"/>
                <a:gd name="T6" fmla="*/ 39 w 47"/>
                <a:gd name="T7" fmla="*/ 27 h 46"/>
                <a:gd name="T8" fmla="*/ 26 w 47"/>
                <a:gd name="T9" fmla="*/ 45 h 46"/>
                <a:gd name="T10" fmla="*/ 13 w 47"/>
                <a:gd name="T11" fmla="*/ 39 h 46"/>
                <a:gd name="T12" fmla="*/ 2 w 47"/>
                <a:gd name="T13" fmla="*/ 29 h 46"/>
                <a:gd name="T14" fmla="*/ 10 w 47"/>
                <a:gd name="T15" fmla="*/ 13 h 46"/>
                <a:gd name="T16" fmla="*/ 11 w 47"/>
                <a:gd name="T17" fmla="*/ 11 h 46"/>
                <a:gd name="T18" fmla="*/ 17 w 47"/>
                <a:gd name="T19" fmla="*/ 1 h 46"/>
                <a:gd name="T20" fmla="*/ 45 w 47"/>
                <a:gd name="T2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6">
                  <a:moveTo>
                    <a:pt x="45" y="14"/>
                  </a:moveTo>
                  <a:cubicBezTo>
                    <a:pt x="47" y="18"/>
                    <a:pt x="46" y="20"/>
                    <a:pt x="45" y="22"/>
                  </a:cubicBezTo>
                  <a:cubicBezTo>
                    <a:pt x="44" y="24"/>
                    <a:pt x="42" y="24"/>
                    <a:pt x="40" y="25"/>
                  </a:cubicBezTo>
                  <a:cubicBezTo>
                    <a:pt x="40" y="26"/>
                    <a:pt x="39" y="26"/>
                    <a:pt x="39" y="27"/>
                  </a:cubicBezTo>
                  <a:cubicBezTo>
                    <a:pt x="36" y="32"/>
                    <a:pt x="29" y="43"/>
                    <a:pt x="26" y="45"/>
                  </a:cubicBezTo>
                  <a:cubicBezTo>
                    <a:pt x="23" y="46"/>
                    <a:pt x="15" y="41"/>
                    <a:pt x="13" y="39"/>
                  </a:cubicBezTo>
                  <a:cubicBezTo>
                    <a:pt x="10" y="36"/>
                    <a:pt x="0" y="33"/>
                    <a:pt x="2" y="29"/>
                  </a:cubicBezTo>
                  <a:cubicBezTo>
                    <a:pt x="4" y="25"/>
                    <a:pt x="8" y="18"/>
                    <a:pt x="10" y="13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1" y="9"/>
                    <a:pt x="10" y="2"/>
                    <a:pt x="17" y="1"/>
                  </a:cubicBezTo>
                  <a:cubicBezTo>
                    <a:pt x="24" y="0"/>
                    <a:pt x="43" y="12"/>
                    <a:pt x="45" y="14"/>
                  </a:cubicBezTo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Freeform 121"/>
            <p:cNvSpPr>
              <a:spLocks/>
            </p:cNvSpPr>
            <p:nvPr/>
          </p:nvSpPr>
          <p:spPr bwMode="auto">
            <a:xfrm>
              <a:off x="1519333" y="4186412"/>
              <a:ext cx="49213" cy="50800"/>
            </a:xfrm>
            <a:custGeom>
              <a:avLst/>
              <a:gdLst>
                <a:gd name="T0" fmla="*/ 38 w 40"/>
                <a:gd name="T1" fmla="*/ 12 h 40"/>
                <a:gd name="T2" fmla="*/ 38 w 40"/>
                <a:gd name="T3" fmla="*/ 19 h 40"/>
                <a:gd name="T4" fmla="*/ 34 w 40"/>
                <a:gd name="T5" fmla="*/ 22 h 40"/>
                <a:gd name="T6" fmla="*/ 33 w 40"/>
                <a:gd name="T7" fmla="*/ 23 h 40"/>
                <a:gd name="T8" fmla="*/ 22 w 40"/>
                <a:gd name="T9" fmla="*/ 38 h 40"/>
                <a:gd name="T10" fmla="*/ 11 w 40"/>
                <a:gd name="T11" fmla="*/ 34 h 40"/>
                <a:gd name="T12" fmla="*/ 1 w 40"/>
                <a:gd name="T13" fmla="*/ 25 h 40"/>
                <a:gd name="T14" fmla="*/ 8 w 40"/>
                <a:gd name="T15" fmla="*/ 11 h 40"/>
                <a:gd name="T16" fmla="*/ 9 w 40"/>
                <a:gd name="T17" fmla="*/ 10 h 40"/>
                <a:gd name="T18" fmla="*/ 14 w 40"/>
                <a:gd name="T19" fmla="*/ 1 h 40"/>
                <a:gd name="T20" fmla="*/ 38 w 40"/>
                <a:gd name="T21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8" y="12"/>
                  </a:moveTo>
                  <a:cubicBezTo>
                    <a:pt x="40" y="16"/>
                    <a:pt x="39" y="17"/>
                    <a:pt x="38" y="19"/>
                  </a:cubicBezTo>
                  <a:cubicBezTo>
                    <a:pt x="37" y="21"/>
                    <a:pt x="36" y="21"/>
                    <a:pt x="34" y="22"/>
                  </a:cubicBezTo>
                  <a:cubicBezTo>
                    <a:pt x="34" y="22"/>
                    <a:pt x="33" y="23"/>
                    <a:pt x="33" y="23"/>
                  </a:cubicBezTo>
                  <a:cubicBezTo>
                    <a:pt x="30" y="28"/>
                    <a:pt x="24" y="37"/>
                    <a:pt x="22" y="38"/>
                  </a:cubicBezTo>
                  <a:cubicBezTo>
                    <a:pt x="19" y="40"/>
                    <a:pt x="13" y="35"/>
                    <a:pt x="11" y="34"/>
                  </a:cubicBezTo>
                  <a:cubicBezTo>
                    <a:pt x="8" y="31"/>
                    <a:pt x="0" y="28"/>
                    <a:pt x="1" y="25"/>
                  </a:cubicBezTo>
                  <a:cubicBezTo>
                    <a:pt x="3" y="21"/>
                    <a:pt x="6" y="16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9" y="8"/>
                    <a:pt x="8" y="2"/>
                    <a:pt x="14" y="1"/>
                  </a:cubicBezTo>
                  <a:cubicBezTo>
                    <a:pt x="20" y="0"/>
                    <a:pt x="37" y="10"/>
                    <a:pt x="38" y="12"/>
                  </a:cubicBezTo>
                </a:path>
              </a:pathLst>
            </a:custGeom>
            <a:solidFill>
              <a:srgbClr val="FAB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Freeform 122"/>
            <p:cNvSpPr>
              <a:spLocks/>
            </p:cNvSpPr>
            <p:nvPr/>
          </p:nvSpPr>
          <p:spPr bwMode="auto">
            <a:xfrm>
              <a:off x="1530445" y="4211812"/>
              <a:ext cx="1588" cy="158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5" name="Freeform 123"/>
            <p:cNvSpPr>
              <a:spLocks/>
            </p:cNvSpPr>
            <p:nvPr/>
          </p:nvSpPr>
          <p:spPr bwMode="auto">
            <a:xfrm>
              <a:off x="1532033" y="4214987"/>
              <a:ext cx="4763" cy="317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1 w 3"/>
                <a:gd name="T7" fmla="*/ 2 h 2"/>
                <a:gd name="T8" fmla="*/ 2 w 3"/>
                <a:gd name="T9" fmla="*/ 2 h 2"/>
                <a:gd name="T10" fmla="*/ 2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6" name="Freeform 124"/>
            <p:cNvSpPr>
              <a:spLocks/>
            </p:cNvSpPr>
            <p:nvPr/>
          </p:nvSpPr>
          <p:spPr bwMode="auto">
            <a:xfrm>
              <a:off x="1538383" y="4222924"/>
              <a:ext cx="1588" cy="1587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1 h 2"/>
                <a:gd name="T8" fmla="*/ 1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7" name="Freeform 125"/>
            <p:cNvSpPr>
              <a:spLocks/>
            </p:cNvSpPr>
            <p:nvPr/>
          </p:nvSpPr>
          <p:spPr bwMode="auto">
            <a:xfrm>
              <a:off x="1528858" y="4219749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8" name="Freeform 126"/>
            <p:cNvSpPr>
              <a:spLocks/>
            </p:cNvSpPr>
            <p:nvPr/>
          </p:nvSpPr>
          <p:spPr bwMode="auto">
            <a:xfrm>
              <a:off x="1538383" y="4195937"/>
              <a:ext cx="1588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9" name="Freeform 127"/>
            <p:cNvSpPr>
              <a:spLocks/>
            </p:cNvSpPr>
            <p:nvPr/>
          </p:nvSpPr>
          <p:spPr bwMode="auto">
            <a:xfrm>
              <a:off x="1543145" y="4205462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0" name="Freeform 128"/>
            <p:cNvSpPr>
              <a:spLocks/>
            </p:cNvSpPr>
            <p:nvPr/>
          </p:nvSpPr>
          <p:spPr bwMode="auto">
            <a:xfrm>
              <a:off x="1544733" y="4197524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1" name="Freeform 129"/>
            <p:cNvSpPr>
              <a:spLocks/>
            </p:cNvSpPr>
            <p:nvPr/>
          </p:nvSpPr>
          <p:spPr bwMode="auto">
            <a:xfrm>
              <a:off x="1552670" y="4202287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54" name="Groupe 404"/>
          <p:cNvGrpSpPr/>
          <p:nvPr/>
        </p:nvGrpSpPr>
        <p:grpSpPr>
          <a:xfrm>
            <a:off x="6265398" y="3148438"/>
            <a:ext cx="804874" cy="771748"/>
            <a:chOff x="422275" y="2974975"/>
            <a:chExt cx="631826" cy="630238"/>
          </a:xfrm>
        </p:grpSpPr>
        <p:sp>
          <p:nvSpPr>
            <p:cNvPr id="555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6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7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8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9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0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1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2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63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86" y="2043834"/>
            <a:ext cx="807686" cy="808084"/>
          </a:xfrm>
          <a:prstGeom prst="rect">
            <a:avLst/>
          </a:prstGeom>
        </p:spPr>
      </p:pic>
      <p:grpSp>
        <p:nvGrpSpPr>
          <p:cNvPr id="564" name="Groupe 269"/>
          <p:cNvGrpSpPr/>
          <p:nvPr/>
        </p:nvGrpSpPr>
        <p:grpSpPr>
          <a:xfrm>
            <a:off x="6297525" y="4335275"/>
            <a:ext cx="796782" cy="767858"/>
            <a:chOff x="406400" y="2003425"/>
            <a:chExt cx="625475" cy="627063"/>
          </a:xfrm>
        </p:grpSpPr>
        <p:sp>
          <p:nvSpPr>
            <p:cNvPr id="56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6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7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8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9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0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2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3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4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5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6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3504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8175" y="1384145"/>
            <a:ext cx="1018214" cy="5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838" y="1366839"/>
            <a:ext cx="991844" cy="5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4388" y="1371276"/>
            <a:ext cx="1003886" cy="50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9091" y="1372359"/>
            <a:ext cx="980555" cy="5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7633" y="448598"/>
            <a:ext cx="8386686" cy="309968"/>
          </a:xfrm>
        </p:spPr>
        <p:txBody>
          <a:bodyPr/>
          <a:lstStyle/>
          <a:p>
            <a:r>
              <a:rPr lang="nl-NL" sz="2400" b="1" kern="0" dirty="0"/>
              <a:t>Type logies voor deze zomer</a:t>
            </a:r>
            <a:endParaRPr lang="fr-BE" sz="2400" dirty="0"/>
          </a:p>
        </p:txBody>
      </p:sp>
      <p:sp>
        <p:nvSpPr>
          <p:cNvPr id="19" name="Espace réservé du texte 3"/>
          <p:cNvSpPr txBox="1">
            <a:spLocks/>
          </p:cNvSpPr>
          <p:nvPr/>
        </p:nvSpPr>
        <p:spPr>
          <a:xfrm>
            <a:off x="1636975" y="2839724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56%</a:t>
            </a:r>
          </a:p>
        </p:txBody>
      </p:sp>
      <p:sp>
        <p:nvSpPr>
          <p:cNvPr id="20" name="Espace réservé du texte 3"/>
          <p:cNvSpPr txBox="1">
            <a:spLocks/>
          </p:cNvSpPr>
          <p:nvPr/>
        </p:nvSpPr>
        <p:spPr>
          <a:xfrm>
            <a:off x="2771643" y="2824943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54%</a:t>
            </a:r>
          </a:p>
        </p:txBody>
      </p:sp>
      <p:sp>
        <p:nvSpPr>
          <p:cNvPr id="21" name="Espace réservé du texte 3"/>
          <p:cNvSpPr txBox="1">
            <a:spLocks/>
          </p:cNvSpPr>
          <p:nvPr/>
        </p:nvSpPr>
        <p:spPr>
          <a:xfrm>
            <a:off x="3894476" y="2824943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61%</a:t>
            </a:r>
          </a:p>
        </p:txBody>
      </p:sp>
      <p:sp>
        <p:nvSpPr>
          <p:cNvPr id="22" name="Espace réservé du texte 3"/>
          <p:cNvSpPr txBox="1">
            <a:spLocks/>
          </p:cNvSpPr>
          <p:nvPr/>
        </p:nvSpPr>
        <p:spPr>
          <a:xfrm>
            <a:off x="5044945" y="2824943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57%</a:t>
            </a:r>
          </a:p>
        </p:txBody>
      </p:sp>
      <p:sp>
        <p:nvSpPr>
          <p:cNvPr id="23" name="Espace réservé du texte 3"/>
          <p:cNvSpPr txBox="1">
            <a:spLocks/>
          </p:cNvSpPr>
          <p:nvPr/>
        </p:nvSpPr>
        <p:spPr>
          <a:xfrm>
            <a:off x="6224989" y="2823682"/>
            <a:ext cx="861298" cy="606130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/>
            </a:pPr>
            <a:r>
              <a:rPr lang="fr-FR" sz="1800" dirty="0">
                <a:solidFill>
                  <a:srgbClr val="002060"/>
                </a:solidFill>
              </a:rPr>
              <a:t>40%</a:t>
            </a:r>
          </a:p>
        </p:txBody>
      </p:sp>
      <p:grpSp>
        <p:nvGrpSpPr>
          <p:cNvPr id="28" name="Groupe 2"/>
          <p:cNvGrpSpPr/>
          <p:nvPr/>
        </p:nvGrpSpPr>
        <p:grpSpPr>
          <a:xfrm>
            <a:off x="1637815" y="3939519"/>
            <a:ext cx="5525727" cy="626664"/>
            <a:chOff x="772710" y="3515856"/>
            <a:chExt cx="4817225" cy="480851"/>
          </a:xfrm>
        </p:grpSpPr>
        <p:sp>
          <p:nvSpPr>
            <p:cNvPr id="29" name="Espace réservé du texte 3"/>
            <p:cNvSpPr txBox="1">
              <a:spLocks/>
            </p:cNvSpPr>
            <p:nvPr/>
          </p:nvSpPr>
          <p:spPr>
            <a:xfrm>
              <a:off x="772710" y="3523485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27%</a:t>
              </a:r>
            </a:p>
          </p:txBody>
        </p:sp>
        <p:sp>
          <p:nvSpPr>
            <p:cNvPr id="30" name="Espace réservé du texte 3"/>
            <p:cNvSpPr txBox="1">
              <a:spLocks/>
            </p:cNvSpPr>
            <p:nvPr/>
          </p:nvSpPr>
          <p:spPr>
            <a:xfrm>
              <a:off x="1729753" y="3515856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32%</a:t>
              </a:r>
            </a:p>
          </p:txBody>
        </p:sp>
        <p:sp>
          <p:nvSpPr>
            <p:cNvPr id="31" name="Espace réservé du texte 3"/>
            <p:cNvSpPr txBox="1">
              <a:spLocks/>
            </p:cNvSpPr>
            <p:nvPr/>
          </p:nvSpPr>
          <p:spPr>
            <a:xfrm>
              <a:off x="2741041" y="3531612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26%</a:t>
              </a:r>
            </a:p>
          </p:txBody>
        </p:sp>
        <p:sp>
          <p:nvSpPr>
            <p:cNvPr id="32" name="Espace réservé du texte 3"/>
            <p:cNvSpPr txBox="1">
              <a:spLocks/>
            </p:cNvSpPr>
            <p:nvPr/>
          </p:nvSpPr>
          <p:spPr>
            <a:xfrm>
              <a:off x="3716204" y="3525247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28%</a:t>
              </a:r>
            </a:p>
          </p:txBody>
        </p:sp>
        <p:sp>
          <p:nvSpPr>
            <p:cNvPr id="33" name="Espace réservé du texte 3"/>
            <p:cNvSpPr txBox="1">
              <a:spLocks/>
            </p:cNvSpPr>
            <p:nvPr/>
          </p:nvSpPr>
          <p:spPr>
            <a:xfrm>
              <a:off x="4839072" y="3528648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28%</a:t>
              </a:r>
            </a:p>
          </p:txBody>
        </p:sp>
      </p:grpSp>
      <p:grpSp>
        <p:nvGrpSpPr>
          <p:cNvPr id="37" name="Groupe 6"/>
          <p:cNvGrpSpPr/>
          <p:nvPr/>
        </p:nvGrpSpPr>
        <p:grpSpPr>
          <a:xfrm>
            <a:off x="1686659" y="4996166"/>
            <a:ext cx="5521461" cy="657066"/>
            <a:chOff x="911418" y="4373053"/>
            <a:chExt cx="4813504" cy="504179"/>
          </a:xfrm>
        </p:grpSpPr>
        <p:sp>
          <p:nvSpPr>
            <p:cNvPr id="38" name="Espace réservé du texte 3"/>
            <p:cNvSpPr txBox="1">
              <a:spLocks/>
            </p:cNvSpPr>
            <p:nvPr/>
          </p:nvSpPr>
          <p:spPr>
            <a:xfrm>
              <a:off x="911418" y="4373053"/>
              <a:ext cx="750863" cy="465095"/>
            </a:xfrm>
            <a:prstGeom prst="rect">
              <a:avLst/>
            </a:prstGeom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14%</a:t>
              </a:r>
            </a:p>
          </p:txBody>
        </p:sp>
        <p:sp>
          <p:nvSpPr>
            <p:cNvPr id="39" name="Espace réservé du texte 3"/>
            <p:cNvSpPr txBox="1">
              <a:spLocks/>
            </p:cNvSpPr>
            <p:nvPr/>
          </p:nvSpPr>
          <p:spPr>
            <a:xfrm>
              <a:off x="1810840" y="4412137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12%</a:t>
              </a:r>
            </a:p>
          </p:txBody>
        </p:sp>
        <p:sp>
          <p:nvSpPr>
            <p:cNvPr id="40" name="Espace réservé du texte 3"/>
            <p:cNvSpPr txBox="1">
              <a:spLocks/>
            </p:cNvSpPr>
            <p:nvPr/>
          </p:nvSpPr>
          <p:spPr>
            <a:xfrm>
              <a:off x="2872604" y="4398338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17%</a:t>
              </a:r>
            </a:p>
          </p:txBody>
        </p:sp>
        <p:sp>
          <p:nvSpPr>
            <p:cNvPr id="41" name="Espace réservé du texte 3"/>
            <p:cNvSpPr txBox="1">
              <a:spLocks/>
            </p:cNvSpPr>
            <p:nvPr/>
          </p:nvSpPr>
          <p:spPr>
            <a:xfrm>
              <a:off x="3929798" y="4406075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22%</a:t>
              </a:r>
            </a:p>
          </p:txBody>
        </p:sp>
        <p:sp>
          <p:nvSpPr>
            <p:cNvPr id="42" name="Espace réservé du texte 3"/>
            <p:cNvSpPr txBox="1">
              <a:spLocks/>
            </p:cNvSpPr>
            <p:nvPr/>
          </p:nvSpPr>
          <p:spPr>
            <a:xfrm>
              <a:off x="4974059" y="4386213"/>
              <a:ext cx="750863" cy="465095"/>
            </a:xfrm>
            <a:prstGeom prst="rect">
              <a:avLst/>
            </a:prstGeom>
            <a:noFill/>
          </p:spPr>
          <p:txBody>
            <a:bodyPr/>
            <a:lstStyle>
              <a:lvl1pPr marL="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6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240" indent="0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6802" indent="-186802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1911" indent="-191121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06834" indent="-176004" algn="l" defTabSz="924282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SzPct val="85000"/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1775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0391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66056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28198" indent="-231070" algn="l" defTabSz="924282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097">
                <a:defRPr/>
              </a:pPr>
              <a:r>
                <a:rPr lang="fr-FR" sz="1800" dirty="0">
                  <a:solidFill>
                    <a:srgbClr val="002060"/>
                  </a:solidFill>
                </a:rPr>
                <a:t>27%</a:t>
              </a:r>
            </a:p>
          </p:txBody>
        </p:sp>
      </p:grpSp>
      <p:sp>
        <p:nvSpPr>
          <p:cNvPr id="60" name="AutoShape 3"/>
          <p:cNvSpPr>
            <a:spLocks noChangeAspect="1" noChangeArrowheads="1" noTextEdit="1"/>
          </p:cNvSpPr>
          <p:nvPr/>
        </p:nvSpPr>
        <p:spPr bwMode="auto">
          <a:xfrm>
            <a:off x="3691247" y="3005870"/>
            <a:ext cx="815142" cy="81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914217">
              <a:defRPr/>
            </a:pPr>
            <a:endParaRPr lang="fr-FR" kern="0">
              <a:solidFill>
                <a:sysClr val="windowText" lastClr="000000"/>
              </a:solidFill>
            </a:endParaRPr>
          </a:p>
        </p:txBody>
      </p:sp>
      <p:pic>
        <p:nvPicPr>
          <p:cNvPr id="205" name="Picture 2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95128"/>
            <a:ext cx="5078833" cy="590632"/>
          </a:xfrm>
          <a:prstGeom prst="rect">
            <a:avLst/>
          </a:prstGeom>
        </p:spPr>
      </p:pic>
      <p:pic>
        <p:nvPicPr>
          <p:cNvPr id="20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1029" y="1378074"/>
            <a:ext cx="1000649" cy="50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51" y="2043957"/>
            <a:ext cx="807686" cy="808084"/>
          </a:xfrm>
          <a:prstGeom prst="rect">
            <a:avLst/>
          </a:prstGeom>
        </p:spPr>
      </p:pic>
      <p:grpSp>
        <p:nvGrpSpPr>
          <p:cNvPr id="253" name="Groupe 269"/>
          <p:cNvGrpSpPr/>
          <p:nvPr/>
        </p:nvGrpSpPr>
        <p:grpSpPr>
          <a:xfrm>
            <a:off x="1650371" y="3170796"/>
            <a:ext cx="796782" cy="767858"/>
            <a:chOff x="406400" y="2003425"/>
            <a:chExt cx="625475" cy="627063"/>
          </a:xfrm>
        </p:grpSpPr>
        <p:sp>
          <p:nvSpPr>
            <p:cNvPr id="25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66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04" y="2029124"/>
            <a:ext cx="807686" cy="808084"/>
          </a:xfrm>
          <a:prstGeom prst="rect">
            <a:avLst/>
          </a:prstGeom>
        </p:spPr>
      </p:pic>
      <p:grpSp>
        <p:nvGrpSpPr>
          <p:cNvPr id="267" name="Groupe 404"/>
          <p:cNvGrpSpPr/>
          <p:nvPr/>
        </p:nvGrpSpPr>
        <p:grpSpPr>
          <a:xfrm>
            <a:off x="1657576" y="4274137"/>
            <a:ext cx="804874" cy="771748"/>
            <a:chOff x="422275" y="2974975"/>
            <a:chExt cx="631826" cy="630238"/>
          </a:xfrm>
        </p:grpSpPr>
        <p:sp>
          <p:nvSpPr>
            <p:cNvPr id="26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6" name="Groupe 269"/>
          <p:cNvGrpSpPr/>
          <p:nvPr/>
        </p:nvGrpSpPr>
        <p:grpSpPr>
          <a:xfrm>
            <a:off x="5078745" y="3225226"/>
            <a:ext cx="796782" cy="767858"/>
            <a:chOff x="406400" y="2003425"/>
            <a:chExt cx="625475" cy="627063"/>
          </a:xfrm>
        </p:grpSpPr>
        <p:sp>
          <p:nvSpPr>
            <p:cNvPr id="27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89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20" y="2041092"/>
            <a:ext cx="807686" cy="808084"/>
          </a:xfrm>
          <a:prstGeom prst="rect">
            <a:avLst/>
          </a:prstGeom>
        </p:spPr>
      </p:pic>
      <p:pic>
        <p:nvPicPr>
          <p:cNvPr id="422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86" y="2043834"/>
            <a:ext cx="807686" cy="808084"/>
          </a:xfrm>
          <a:prstGeom prst="rect">
            <a:avLst/>
          </a:prstGeom>
        </p:spPr>
      </p:pic>
      <p:pic>
        <p:nvPicPr>
          <p:cNvPr id="423" name="Image 3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97" y="2034219"/>
            <a:ext cx="807686" cy="808084"/>
          </a:xfrm>
          <a:prstGeom prst="rect">
            <a:avLst/>
          </a:prstGeom>
        </p:spPr>
      </p:pic>
      <p:grpSp>
        <p:nvGrpSpPr>
          <p:cNvPr id="424" name="Groupe 269"/>
          <p:cNvGrpSpPr/>
          <p:nvPr/>
        </p:nvGrpSpPr>
        <p:grpSpPr>
          <a:xfrm>
            <a:off x="2781523" y="3184204"/>
            <a:ext cx="796782" cy="767858"/>
            <a:chOff x="406400" y="2003425"/>
            <a:chExt cx="625475" cy="627063"/>
          </a:xfrm>
        </p:grpSpPr>
        <p:sp>
          <p:nvSpPr>
            <p:cNvPr id="42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37" name="Groupe 404"/>
          <p:cNvGrpSpPr/>
          <p:nvPr/>
        </p:nvGrpSpPr>
        <p:grpSpPr>
          <a:xfrm>
            <a:off x="2788728" y="4287545"/>
            <a:ext cx="804874" cy="771748"/>
            <a:chOff x="422275" y="2974975"/>
            <a:chExt cx="631826" cy="630238"/>
          </a:xfrm>
        </p:grpSpPr>
        <p:sp>
          <p:nvSpPr>
            <p:cNvPr id="438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2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5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46" name="Groupe 269"/>
          <p:cNvGrpSpPr/>
          <p:nvPr/>
        </p:nvGrpSpPr>
        <p:grpSpPr>
          <a:xfrm>
            <a:off x="3894080" y="3200576"/>
            <a:ext cx="796782" cy="767858"/>
            <a:chOff x="406400" y="2003425"/>
            <a:chExt cx="625475" cy="627063"/>
          </a:xfrm>
        </p:grpSpPr>
        <p:sp>
          <p:nvSpPr>
            <p:cNvPr id="44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8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6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7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8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59" name="Groupe 1"/>
          <p:cNvGrpSpPr/>
          <p:nvPr/>
        </p:nvGrpSpPr>
        <p:grpSpPr>
          <a:xfrm>
            <a:off x="3924810" y="4304425"/>
            <a:ext cx="796212" cy="799266"/>
            <a:chOff x="1066895" y="3820442"/>
            <a:chExt cx="631826" cy="630238"/>
          </a:xfrm>
        </p:grpSpPr>
        <p:grpSp>
          <p:nvGrpSpPr>
            <p:cNvPr id="460" name="Groupe 341"/>
            <p:cNvGrpSpPr/>
            <p:nvPr/>
          </p:nvGrpSpPr>
          <p:grpSpPr>
            <a:xfrm>
              <a:off x="1066895" y="3820442"/>
              <a:ext cx="631826" cy="630238"/>
              <a:chOff x="422275" y="2974975"/>
              <a:chExt cx="631826" cy="630238"/>
            </a:xfrm>
          </p:grpSpPr>
          <p:sp>
            <p:nvSpPr>
              <p:cNvPr id="496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422275" y="2974975"/>
                <a:ext cx="630238" cy="630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7" name="Oval 20"/>
              <p:cNvSpPr>
                <a:spLocks noChangeArrowheads="1"/>
              </p:cNvSpPr>
              <p:nvPr/>
            </p:nvSpPr>
            <p:spPr bwMode="auto">
              <a:xfrm>
                <a:off x="422275" y="2974975"/>
                <a:ext cx="631826" cy="630238"/>
              </a:xfrm>
              <a:prstGeom prst="ellipse">
                <a:avLst/>
              </a:prstGeom>
              <a:solidFill>
                <a:srgbClr val="C8C9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61" name="Freeform 93"/>
            <p:cNvSpPr>
              <a:spLocks/>
            </p:cNvSpPr>
            <p:nvPr/>
          </p:nvSpPr>
          <p:spPr bwMode="auto">
            <a:xfrm>
              <a:off x="1462183" y="4040362"/>
              <a:ext cx="74613" cy="74612"/>
            </a:xfrm>
            <a:custGeom>
              <a:avLst/>
              <a:gdLst>
                <a:gd name="T0" fmla="*/ 0 w 59"/>
                <a:gd name="T1" fmla="*/ 59 h 59"/>
                <a:gd name="T2" fmla="*/ 37 w 59"/>
                <a:gd name="T3" fmla="*/ 59 h 59"/>
                <a:gd name="T4" fmla="*/ 59 w 59"/>
                <a:gd name="T5" fmla="*/ 35 h 59"/>
                <a:gd name="T6" fmla="*/ 59 w 59"/>
                <a:gd name="T7" fmla="*/ 0 h 59"/>
                <a:gd name="T8" fmla="*/ 0 w 59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0" y="59"/>
                  </a:moveTo>
                  <a:cubicBezTo>
                    <a:pt x="37" y="59"/>
                    <a:pt x="37" y="59"/>
                    <a:pt x="37" y="59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lose/>
                </a:path>
              </a:pathLst>
            </a:custGeom>
            <a:solidFill>
              <a:srgbClr val="F0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2" name="Freeform 94"/>
            <p:cNvSpPr>
              <a:spLocks/>
            </p:cNvSpPr>
            <p:nvPr/>
          </p:nvSpPr>
          <p:spPr bwMode="auto">
            <a:xfrm>
              <a:off x="1252633" y="4108624"/>
              <a:ext cx="279400" cy="71437"/>
            </a:xfrm>
            <a:custGeom>
              <a:avLst/>
              <a:gdLst>
                <a:gd name="T0" fmla="*/ 0 w 176"/>
                <a:gd name="T1" fmla="*/ 45 h 45"/>
                <a:gd name="T2" fmla="*/ 176 w 176"/>
                <a:gd name="T3" fmla="*/ 45 h 45"/>
                <a:gd name="T4" fmla="*/ 176 w 176"/>
                <a:gd name="T5" fmla="*/ 0 h 45"/>
                <a:gd name="T6" fmla="*/ 0 w 176"/>
                <a:gd name="T7" fmla="*/ 0 h 45"/>
                <a:gd name="T8" fmla="*/ 0 w 176"/>
                <a:gd name="T9" fmla="*/ 45 h 45"/>
                <a:gd name="T10" fmla="*/ 0 w 176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45">
                  <a:moveTo>
                    <a:pt x="0" y="45"/>
                  </a:moveTo>
                  <a:lnTo>
                    <a:pt x="176" y="45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9C2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3" name="Freeform 95"/>
            <p:cNvSpPr>
              <a:spLocks/>
            </p:cNvSpPr>
            <p:nvPr/>
          </p:nvSpPr>
          <p:spPr bwMode="auto">
            <a:xfrm>
              <a:off x="1243108" y="4068937"/>
              <a:ext cx="219075" cy="127000"/>
            </a:xfrm>
            <a:custGeom>
              <a:avLst/>
              <a:gdLst>
                <a:gd name="T0" fmla="*/ 167 w 175"/>
                <a:gd name="T1" fmla="*/ 22 h 101"/>
                <a:gd name="T2" fmla="*/ 2 w 175"/>
                <a:gd name="T3" fmla="*/ 21 h 101"/>
                <a:gd name="T4" fmla="*/ 0 w 175"/>
                <a:gd name="T5" fmla="*/ 101 h 101"/>
                <a:gd name="T6" fmla="*/ 175 w 175"/>
                <a:gd name="T7" fmla="*/ 101 h 101"/>
                <a:gd name="T8" fmla="*/ 175 w 175"/>
                <a:gd name="T9" fmla="*/ 32 h 101"/>
                <a:gd name="T10" fmla="*/ 167 w 175"/>
                <a:gd name="T11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167" y="22"/>
                  </a:moveTo>
                  <a:cubicBezTo>
                    <a:pt x="99" y="0"/>
                    <a:pt x="58" y="5"/>
                    <a:pt x="2" y="2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75" y="101"/>
                    <a:pt x="175" y="101"/>
                    <a:pt x="175" y="101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28"/>
                    <a:pt x="172" y="24"/>
                    <a:pt x="167" y="22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4" name="Freeform 96"/>
            <p:cNvSpPr>
              <a:spLocks/>
            </p:cNvSpPr>
            <p:nvPr/>
          </p:nvSpPr>
          <p:spPr bwMode="auto">
            <a:xfrm>
              <a:off x="1352645" y="4078462"/>
              <a:ext cx="109538" cy="117475"/>
            </a:xfrm>
            <a:custGeom>
              <a:avLst/>
              <a:gdLst>
                <a:gd name="T0" fmla="*/ 0 w 88"/>
                <a:gd name="T1" fmla="*/ 0 h 94"/>
                <a:gd name="T2" fmla="*/ 0 w 88"/>
                <a:gd name="T3" fmla="*/ 94 h 94"/>
                <a:gd name="T4" fmla="*/ 88 w 88"/>
                <a:gd name="T5" fmla="*/ 94 h 94"/>
                <a:gd name="T6" fmla="*/ 88 w 88"/>
                <a:gd name="T7" fmla="*/ 25 h 94"/>
                <a:gd name="T8" fmla="*/ 80 w 88"/>
                <a:gd name="T9" fmla="*/ 15 h 94"/>
                <a:gd name="T10" fmla="*/ 0 w 88"/>
                <a:gd name="T11" fmla="*/ 0 h 94"/>
                <a:gd name="T12" fmla="*/ 0 w 8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4">
                  <a:moveTo>
                    <a:pt x="0" y="0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1"/>
                    <a:pt x="85" y="17"/>
                    <a:pt x="80" y="15"/>
                  </a:cubicBezTo>
                  <a:cubicBezTo>
                    <a:pt x="49" y="5"/>
                    <a:pt x="24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5" name="Freeform 97"/>
            <p:cNvSpPr>
              <a:spLocks/>
            </p:cNvSpPr>
            <p:nvPr/>
          </p:nvSpPr>
          <p:spPr bwMode="auto">
            <a:xfrm>
              <a:off x="1244695" y="4176887"/>
              <a:ext cx="298450" cy="26987"/>
            </a:xfrm>
            <a:custGeom>
              <a:avLst/>
              <a:gdLst>
                <a:gd name="T0" fmla="*/ 0 w 188"/>
                <a:gd name="T1" fmla="*/ 17 h 17"/>
                <a:gd name="T2" fmla="*/ 188 w 188"/>
                <a:gd name="T3" fmla="*/ 17 h 17"/>
                <a:gd name="T4" fmla="*/ 188 w 188"/>
                <a:gd name="T5" fmla="*/ 0 h 17"/>
                <a:gd name="T6" fmla="*/ 0 w 188"/>
                <a:gd name="T7" fmla="*/ 0 h 17"/>
                <a:gd name="T8" fmla="*/ 0 w 188"/>
                <a:gd name="T9" fmla="*/ 17 h 17"/>
                <a:gd name="T10" fmla="*/ 0 w 188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7">
                  <a:moveTo>
                    <a:pt x="0" y="17"/>
                  </a:moveTo>
                  <a:lnTo>
                    <a:pt x="188" y="17"/>
                  </a:lnTo>
                  <a:lnTo>
                    <a:pt x="18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6" name="Freeform 98"/>
            <p:cNvSpPr>
              <a:spLocks/>
            </p:cNvSpPr>
            <p:nvPr/>
          </p:nvSpPr>
          <p:spPr bwMode="auto">
            <a:xfrm>
              <a:off x="1352645" y="4176887"/>
              <a:ext cx="190500" cy="26987"/>
            </a:xfrm>
            <a:custGeom>
              <a:avLst/>
              <a:gdLst>
                <a:gd name="T0" fmla="*/ 0 w 120"/>
                <a:gd name="T1" fmla="*/ 0 h 17"/>
                <a:gd name="T2" fmla="*/ 0 w 120"/>
                <a:gd name="T3" fmla="*/ 17 h 17"/>
                <a:gd name="T4" fmla="*/ 120 w 120"/>
                <a:gd name="T5" fmla="*/ 17 h 17"/>
                <a:gd name="T6" fmla="*/ 120 w 120"/>
                <a:gd name="T7" fmla="*/ 0 h 17"/>
                <a:gd name="T8" fmla="*/ 0 w 120"/>
                <a:gd name="T9" fmla="*/ 0 h 17"/>
                <a:gd name="T10" fmla="*/ 0 w 12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7">
                  <a:moveTo>
                    <a:pt x="0" y="0"/>
                  </a:moveTo>
                  <a:lnTo>
                    <a:pt x="0" y="17"/>
                  </a:lnTo>
                  <a:lnTo>
                    <a:pt x="120" y="17"/>
                  </a:lnTo>
                  <a:lnTo>
                    <a:pt x="1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7" name="Freeform 99"/>
            <p:cNvSpPr>
              <a:spLocks/>
            </p:cNvSpPr>
            <p:nvPr/>
          </p:nvSpPr>
          <p:spPr bwMode="auto">
            <a:xfrm>
              <a:off x="1532033" y="3967337"/>
              <a:ext cx="17463" cy="273050"/>
            </a:xfrm>
            <a:custGeom>
              <a:avLst/>
              <a:gdLst>
                <a:gd name="T0" fmla="*/ 12 w 15"/>
                <a:gd name="T1" fmla="*/ 0 h 217"/>
                <a:gd name="T2" fmla="*/ 2 w 15"/>
                <a:gd name="T3" fmla="*/ 0 h 217"/>
                <a:gd name="T4" fmla="*/ 0 w 15"/>
                <a:gd name="T5" fmla="*/ 3 h 217"/>
                <a:gd name="T6" fmla="*/ 0 w 15"/>
                <a:gd name="T7" fmla="*/ 217 h 217"/>
                <a:gd name="T8" fmla="*/ 15 w 15"/>
                <a:gd name="T9" fmla="*/ 217 h 217"/>
                <a:gd name="T10" fmla="*/ 15 w 15"/>
                <a:gd name="T11" fmla="*/ 3 h 217"/>
                <a:gd name="T12" fmla="*/ 12 w 15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17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8" name="Freeform 100"/>
            <p:cNvSpPr>
              <a:spLocks/>
            </p:cNvSpPr>
            <p:nvPr/>
          </p:nvSpPr>
          <p:spPr bwMode="auto">
            <a:xfrm>
              <a:off x="1233583" y="4048299"/>
              <a:ext cx="19050" cy="192087"/>
            </a:xfrm>
            <a:custGeom>
              <a:avLst/>
              <a:gdLst>
                <a:gd name="T0" fmla="*/ 12 w 15"/>
                <a:gd name="T1" fmla="*/ 0 h 153"/>
                <a:gd name="T2" fmla="*/ 2 w 15"/>
                <a:gd name="T3" fmla="*/ 0 h 153"/>
                <a:gd name="T4" fmla="*/ 0 w 15"/>
                <a:gd name="T5" fmla="*/ 2 h 153"/>
                <a:gd name="T6" fmla="*/ 0 w 15"/>
                <a:gd name="T7" fmla="*/ 153 h 153"/>
                <a:gd name="T8" fmla="*/ 15 w 15"/>
                <a:gd name="T9" fmla="*/ 153 h 153"/>
                <a:gd name="T10" fmla="*/ 15 w 15"/>
                <a:gd name="T11" fmla="*/ 2 h 153"/>
                <a:gd name="T12" fmla="*/ 12 w 15"/>
                <a:gd name="T1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3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9" name="Freeform 101"/>
            <p:cNvSpPr>
              <a:spLocks/>
            </p:cNvSpPr>
            <p:nvPr/>
          </p:nvSpPr>
          <p:spPr bwMode="auto">
            <a:xfrm>
              <a:off x="1424083" y="4203874"/>
              <a:ext cx="152400" cy="77787"/>
            </a:xfrm>
            <a:custGeom>
              <a:avLst/>
              <a:gdLst>
                <a:gd name="T0" fmla="*/ 61 w 121"/>
                <a:gd name="T1" fmla="*/ 59 h 62"/>
                <a:gd name="T2" fmla="*/ 0 w 121"/>
                <a:gd name="T3" fmla="*/ 0 h 62"/>
                <a:gd name="T4" fmla="*/ 0 w 121"/>
                <a:gd name="T5" fmla="*/ 1 h 62"/>
                <a:gd name="T6" fmla="*/ 61 w 121"/>
                <a:gd name="T7" fmla="*/ 62 h 62"/>
                <a:gd name="T8" fmla="*/ 121 w 121"/>
                <a:gd name="T9" fmla="*/ 1 h 62"/>
                <a:gd name="T10" fmla="*/ 121 w 121"/>
                <a:gd name="T11" fmla="*/ 0 h 62"/>
                <a:gd name="T12" fmla="*/ 61 w 121"/>
                <a:gd name="T13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2">
                  <a:moveTo>
                    <a:pt x="61" y="59"/>
                  </a:moveTo>
                  <a:cubicBezTo>
                    <a:pt x="28" y="59"/>
                    <a:pt x="1" y="32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5"/>
                    <a:pt x="27" y="62"/>
                    <a:pt x="61" y="62"/>
                  </a:cubicBezTo>
                  <a:cubicBezTo>
                    <a:pt x="94" y="62"/>
                    <a:pt x="121" y="35"/>
                    <a:pt x="121" y="1"/>
                  </a:cubicBezTo>
                  <a:cubicBezTo>
                    <a:pt x="121" y="1"/>
                    <a:pt x="121" y="0"/>
                    <a:pt x="121" y="0"/>
                  </a:cubicBezTo>
                  <a:cubicBezTo>
                    <a:pt x="120" y="32"/>
                    <a:pt x="94" y="59"/>
                    <a:pt x="61" y="59"/>
                  </a:cubicBezTo>
                </a:path>
              </a:pathLst>
            </a:custGeom>
            <a:solidFill>
              <a:srgbClr val="CE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0" name="Freeform 102"/>
            <p:cNvSpPr>
              <a:spLocks/>
            </p:cNvSpPr>
            <p:nvPr/>
          </p:nvSpPr>
          <p:spPr bwMode="auto">
            <a:xfrm>
              <a:off x="1424083" y="4127674"/>
              <a:ext cx="152400" cy="150812"/>
            </a:xfrm>
            <a:custGeom>
              <a:avLst/>
              <a:gdLst>
                <a:gd name="T0" fmla="*/ 121 w 121"/>
                <a:gd name="T1" fmla="*/ 60 h 121"/>
                <a:gd name="T2" fmla="*/ 61 w 121"/>
                <a:gd name="T3" fmla="*/ 121 h 121"/>
                <a:gd name="T4" fmla="*/ 11 w 121"/>
                <a:gd name="T5" fmla="*/ 94 h 121"/>
                <a:gd name="T6" fmla="*/ 0 w 121"/>
                <a:gd name="T7" fmla="*/ 60 h 121"/>
                <a:gd name="T8" fmla="*/ 61 w 121"/>
                <a:gd name="T9" fmla="*/ 0 h 121"/>
                <a:gd name="T10" fmla="*/ 108 w 121"/>
                <a:gd name="T11" fmla="*/ 22 h 121"/>
                <a:gd name="T12" fmla="*/ 121 w 121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21">
                  <a:moveTo>
                    <a:pt x="121" y="60"/>
                  </a:moveTo>
                  <a:cubicBezTo>
                    <a:pt x="121" y="94"/>
                    <a:pt x="94" y="121"/>
                    <a:pt x="61" y="121"/>
                  </a:cubicBezTo>
                  <a:cubicBezTo>
                    <a:pt x="40" y="121"/>
                    <a:pt x="21" y="110"/>
                    <a:pt x="11" y="94"/>
                  </a:cubicBezTo>
                  <a:cubicBezTo>
                    <a:pt x="4" y="84"/>
                    <a:pt x="0" y="7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80" y="0"/>
                    <a:pt x="97" y="8"/>
                    <a:pt x="108" y="22"/>
                  </a:cubicBezTo>
                  <a:cubicBezTo>
                    <a:pt x="116" y="32"/>
                    <a:pt x="121" y="46"/>
                    <a:pt x="121" y="60"/>
                  </a:cubicBezTo>
                </a:path>
              </a:pathLst>
            </a:custGeom>
            <a:solidFill>
              <a:srgbClr val="E2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1" name="Oval 103"/>
            <p:cNvSpPr>
              <a:spLocks noChangeArrowheads="1"/>
            </p:cNvSpPr>
            <p:nvPr/>
          </p:nvSpPr>
          <p:spPr bwMode="auto">
            <a:xfrm>
              <a:off x="1451070" y="4153074"/>
              <a:ext cx="100013" cy="100012"/>
            </a:xfrm>
            <a:prstGeom prst="ellipse">
              <a:avLst/>
            </a:prstGeom>
            <a:solidFill>
              <a:srgbClr val="CE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2" name="Freeform 104"/>
            <p:cNvSpPr>
              <a:spLocks/>
            </p:cNvSpPr>
            <p:nvPr/>
          </p:nvSpPr>
          <p:spPr bwMode="auto">
            <a:xfrm>
              <a:off x="1563783" y="4159424"/>
              <a:ext cx="14288" cy="53975"/>
            </a:xfrm>
            <a:custGeom>
              <a:avLst/>
              <a:gdLst>
                <a:gd name="T0" fmla="*/ 10 w 11"/>
                <a:gd name="T1" fmla="*/ 43 h 43"/>
                <a:gd name="T2" fmla="*/ 10 w 11"/>
                <a:gd name="T3" fmla="*/ 36 h 43"/>
                <a:gd name="T4" fmla="*/ 10 w 11"/>
                <a:gd name="T5" fmla="*/ 36 h 43"/>
                <a:gd name="T6" fmla="*/ 10 w 11"/>
                <a:gd name="T7" fmla="*/ 34 h 43"/>
                <a:gd name="T8" fmla="*/ 0 w 11"/>
                <a:gd name="T9" fmla="*/ 1 h 43"/>
                <a:gd name="T10" fmla="*/ 0 w 11"/>
                <a:gd name="T11" fmla="*/ 0 h 43"/>
                <a:gd name="T12" fmla="*/ 11 w 11"/>
                <a:gd name="T13" fmla="*/ 34 h 43"/>
                <a:gd name="T14" fmla="*/ 10 w 11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3">
                  <a:moveTo>
                    <a:pt x="10" y="43"/>
                  </a:moveTo>
                  <a:cubicBezTo>
                    <a:pt x="10" y="41"/>
                    <a:pt x="10" y="39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4"/>
                  </a:cubicBezTo>
                  <a:cubicBezTo>
                    <a:pt x="10" y="22"/>
                    <a:pt x="6" y="1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0"/>
                    <a:pt x="11" y="22"/>
                    <a:pt x="11" y="34"/>
                  </a:cubicBezTo>
                  <a:cubicBezTo>
                    <a:pt x="11" y="37"/>
                    <a:pt x="10" y="40"/>
                    <a:pt x="10" y="43"/>
                  </a:cubicBezTo>
                </a:path>
              </a:pathLst>
            </a:custGeom>
            <a:solidFill>
              <a:srgbClr val="CE5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3" name="Freeform 105"/>
            <p:cNvSpPr>
              <a:spLocks/>
            </p:cNvSpPr>
            <p:nvPr/>
          </p:nvSpPr>
          <p:spPr bwMode="auto">
            <a:xfrm>
              <a:off x="1501870" y="4205462"/>
              <a:ext cx="74613" cy="73025"/>
            </a:xfrm>
            <a:custGeom>
              <a:avLst/>
              <a:gdLst>
                <a:gd name="T0" fmla="*/ 0 w 60"/>
                <a:gd name="T1" fmla="*/ 59 h 59"/>
                <a:gd name="T2" fmla="*/ 0 w 60"/>
                <a:gd name="T3" fmla="*/ 59 h 59"/>
                <a:gd name="T4" fmla="*/ 60 w 60"/>
                <a:gd name="T5" fmla="*/ 0 h 59"/>
                <a:gd name="T6" fmla="*/ 60 w 60"/>
                <a:gd name="T7" fmla="*/ 0 h 59"/>
                <a:gd name="T8" fmla="*/ 60 w 60"/>
                <a:gd name="T9" fmla="*/ 7 h 59"/>
                <a:gd name="T10" fmla="*/ 0 w 60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3" y="59"/>
                    <a:pt x="60" y="32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3"/>
                    <a:pt x="60" y="5"/>
                    <a:pt x="60" y="7"/>
                  </a:cubicBezTo>
                  <a:cubicBezTo>
                    <a:pt x="56" y="36"/>
                    <a:pt x="30" y="59"/>
                    <a:pt x="0" y="59"/>
                  </a:cubicBezTo>
                </a:path>
              </a:pathLst>
            </a:custGeom>
            <a:solidFill>
              <a:srgbClr val="DA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4" name="Freeform 107"/>
            <p:cNvSpPr>
              <a:spLocks/>
            </p:cNvSpPr>
            <p:nvPr/>
          </p:nvSpPr>
          <p:spPr bwMode="auto">
            <a:xfrm>
              <a:off x="1462183" y="4235624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DA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5" name="Freeform 108"/>
            <p:cNvSpPr>
              <a:spLocks/>
            </p:cNvSpPr>
            <p:nvPr/>
          </p:nvSpPr>
          <p:spPr bwMode="auto">
            <a:xfrm>
              <a:off x="1447895" y="4145137"/>
              <a:ext cx="82550" cy="79375"/>
            </a:xfrm>
            <a:custGeom>
              <a:avLst/>
              <a:gdLst>
                <a:gd name="T0" fmla="*/ 0 w 66"/>
                <a:gd name="T1" fmla="*/ 29 h 64"/>
                <a:gd name="T2" fmla="*/ 18 w 66"/>
                <a:gd name="T3" fmla="*/ 24 h 64"/>
                <a:gd name="T4" fmla="*/ 34 w 66"/>
                <a:gd name="T5" fmla="*/ 5 h 64"/>
                <a:gd name="T6" fmla="*/ 58 w 66"/>
                <a:gd name="T7" fmla="*/ 5 h 64"/>
                <a:gd name="T8" fmla="*/ 56 w 66"/>
                <a:gd name="T9" fmla="*/ 32 h 64"/>
                <a:gd name="T10" fmla="*/ 47 w 66"/>
                <a:gd name="T11" fmla="*/ 56 h 64"/>
                <a:gd name="T12" fmla="*/ 24 w 66"/>
                <a:gd name="T13" fmla="*/ 62 h 64"/>
                <a:gd name="T14" fmla="*/ 0 w 66"/>
                <a:gd name="T15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4">
                  <a:moveTo>
                    <a:pt x="0" y="29"/>
                  </a:moveTo>
                  <a:cubicBezTo>
                    <a:pt x="0" y="19"/>
                    <a:pt x="13" y="26"/>
                    <a:pt x="18" y="24"/>
                  </a:cubicBezTo>
                  <a:cubicBezTo>
                    <a:pt x="26" y="21"/>
                    <a:pt x="27" y="9"/>
                    <a:pt x="34" y="5"/>
                  </a:cubicBezTo>
                  <a:cubicBezTo>
                    <a:pt x="39" y="1"/>
                    <a:pt x="52" y="0"/>
                    <a:pt x="58" y="5"/>
                  </a:cubicBezTo>
                  <a:cubicBezTo>
                    <a:pt x="66" y="13"/>
                    <a:pt x="58" y="24"/>
                    <a:pt x="56" y="32"/>
                  </a:cubicBezTo>
                  <a:cubicBezTo>
                    <a:pt x="53" y="41"/>
                    <a:pt x="55" y="49"/>
                    <a:pt x="47" y="56"/>
                  </a:cubicBezTo>
                  <a:cubicBezTo>
                    <a:pt x="42" y="60"/>
                    <a:pt x="31" y="64"/>
                    <a:pt x="24" y="62"/>
                  </a:cubicBezTo>
                  <a:cubicBezTo>
                    <a:pt x="13" y="60"/>
                    <a:pt x="1" y="40"/>
                    <a:pt x="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6" name="Freeform 109"/>
            <p:cNvSpPr>
              <a:spLocks/>
            </p:cNvSpPr>
            <p:nvPr/>
          </p:nvSpPr>
          <p:spPr bwMode="auto">
            <a:xfrm>
              <a:off x="1447895" y="4159424"/>
              <a:ext cx="77788" cy="65087"/>
            </a:xfrm>
            <a:custGeom>
              <a:avLst/>
              <a:gdLst>
                <a:gd name="T0" fmla="*/ 56 w 62"/>
                <a:gd name="T1" fmla="*/ 18 h 52"/>
                <a:gd name="T2" fmla="*/ 47 w 62"/>
                <a:gd name="T3" fmla="*/ 42 h 52"/>
                <a:gd name="T4" fmla="*/ 24 w 62"/>
                <a:gd name="T5" fmla="*/ 49 h 52"/>
                <a:gd name="T6" fmla="*/ 0 w 62"/>
                <a:gd name="T7" fmla="*/ 15 h 52"/>
                <a:gd name="T8" fmla="*/ 0 w 62"/>
                <a:gd name="T9" fmla="*/ 16 h 52"/>
                <a:gd name="T10" fmla="*/ 24 w 62"/>
                <a:gd name="T11" fmla="*/ 50 h 52"/>
                <a:gd name="T12" fmla="*/ 47 w 62"/>
                <a:gd name="T13" fmla="*/ 44 h 52"/>
                <a:gd name="T14" fmla="*/ 56 w 62"/>
                <a:gd name="T15" fmla="*/ 20 h 52"/>
                <a:gd name="T16" fmla="*/ 61 w 62"/>
                <a:gd name="T17" fmla="*/ 0 h 52"/>
                <a:gd name="T18" fmla="*/ 56 w 62"/>
                <a:gd name="T19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52">
                  <a:moveTo>
                    <a:pt x="56" y="18"/>
                  </a:moveTo>
                  <a:cubicBezTo>
                    <a:pt x="53" y="27"/>
                    <a:pt x="55" y="35"/>
                    <a:pt x="47" y="42"/>
                  </a:cubicBezTo>
                  <a:cubicBezTo>
                    <a:pt x="42" y="46"/>
                    <a:pt x="31" y="50"/>
                    <a:pt x="24" y="49"/>
                  </a:cubicBezTo>
                  <a:cubicBezTo>
                    <a:pt x="13" y="46"/>
                    <a:pt x="1" y="26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8"/>
                    <a:pt x="13" y="48"/>
                    <a:pt x="24" y="50"/>
                  </a:cubicBezTo>
                  <a:cubicBezTo>
                    <a:pt x="31" y="52"/>
                    <a:pt x="42" y="48"/>
                    <a:pt x="47" y="44"/>
                  </a:cubicBezTo>
                  <a:cubicBezTo>
                    <a:pt x="55" y="37"/>
                    <a:pt x="53" y="29"/>
                    <a:pt x="56" y="20"/>
                  </a:cubicBezTo>
                  <a:cubicBezTo>
                    <a:pt x="57" y="14"/>
                    <a:pt x="62" y="7"/>
                    <a:pt x="61" y="0"/>
                  </a:cubicBezTo>
                  <a:cubicBezTo>
                    <a:pt x="61" y="6"/>
                    <a:pt x="57" y="13"/>
                    <a:pt x="56" y="18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7" name="Oval 110"/>
            <p:cNvSpPr>
              <a:spLocks noChangeArrowheads="1"/>
            </p:cNvSpPr>
            <p:nvPr/>
          </p:nvSpPr>
          <p:spPr bwMode="auto">
            <a:xfrm>
              <a:off x="1466945" y="4184824"/>
              <a:ext cx="22225" cy="22225"/>
            </a:xfrm>
            <a:prstGeom prst="ellipse">
              <a:avLst/>
            </a:prstGeom>
            <a:solidFill>
              <a:srgbClr val="FAB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8" name="Oval 111"/>
            <p:cNvSpPr>
              <a:spLocks noChangeArrowheads="1"/>
            </p:cNvSpPr>
            <p:nvPr/>
          </p:nvSpPr>
          <p:spPr bwMode="auto">
            <a:xfrm>
              <a:off x="1490758" y="4161012"/>
              <a:ext cx="20638" cy="22225"/>
            </a:xfrm>
            <a:prstGeom prst="ellipse">
              <a:avLst/>
            </a:prstGeom>
            <a:solidFill>
              <a:srgbClr val="FAB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9" name="Freeform 112"/>
            <p:cNvSpPr>
              <a:spLocks/>
            </p:cNvSpPr>
            <p:nvPr/>
          </p:nvSpPr>
          <p:spPr bwMode="auto">
            <a:xfrm>
              <a:off x="1470120" y="4189587"/>
              <a:ext cx="14288" cy="14287"/>
            </a:xfrm>
            <a:custGeom>
              <a:avLst/>
              <a:gdLst>
                <a:gd name="T0" fmla="*/ 2 w 12"/>
                <a:gd name="T1" fmla="*/ 8 h 12"/>
                <a:gd name="T2" fmla="*/ 8 w 12"/>
                <a:gd name="T3" fmla="*/ 1 h 12"/>
                <a:gd name="T4" fmla="*/ 12 w 12"/>
                <a:gd name="T5" fmla="*/ 3 h 12"/>
                <a:gd name="T6" fmla="*/ 7 w 12"/>
                <a:gd name="T7" fmla="*/ 0 h 12"/>
                <a:gd name="T8" fmla="*/ 0 w 12"/>
                <a:gd name="T9" fmla="*/ 6 h 12"/>
                <a:gd name="T10" fmla="*/ 3 w 12"/>
                <a:gd name="T11" fmla="*/ 12 h 12"/>
                <a:gd name="T12" fmla="*/ 2 w 12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2" y="8"/>
                  </a:moveTo>
                  <a:cubicBezTo>
                    <a:pt x="2" y="4"/>
                    <a:pt x="5" y="1"/>
                    <a:pt x="8" y="1"/>
                  </a:cubicBezTo>
                  <a:cubicBezTo>
                    <a:pt x="10" y="1"/>
                    <a:pt x="11" y="2"/>
                    <a:pt x="12" y="3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1" y="10"/>
                    <a:pt x="3" y="12"/>
                  </a:cubicBezTo>
                  <a:cubicBezTo>
                    <a:pt x="2" y="11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0" name="Freeform 113"/>
            <p:cNvSpPr>
              <a:spLocks/>
            </p:cNvSpPr>
            <p:nvPr/>
          </p:nvSpPr>
          <p:spPr bwMode="auto">
            <a:xfrm>
              <a:off x="1493933" y="4165774"/>
              <a:ext cx="14288" cy="14287"/>
            </a:xfrm>
            <a:custGeom>
              <a:avLst/>
              <a:gdLst>
                <a:gd name="T0" fmla="*/ 1 w 12"/>
                <a:gd name="T1" fmla="*/ 8 h 12"/>
                <a:gd name="T2" fmla="*/ 8 w 12"/>
                <a:gd name="T3" fmla="*/ 1 h 12"/>
                <a:gd name="T4" fmla="*/ 12 w 12"/>
                <a:gd name="T5" fmla="*/ 3 h 12"/>
                <a:gd name="T6" fmla="*/ 6 w 12"/>
                <a:gd name="T7" fmla="*/ 0 h 12"/>
                <a:gd name="T8" fmla="*/ 0 w 12"/>
                <a:gd name="T9" fmla="*/ 6 h 12"/>
                <a:gd name="T10" fmla="*/ 2 w 12"/>
                <a:gd name="T11" fmla="*/ 12 h 12"/>
                <a:gd name="T12" fmla="*/ 1 w 12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" y="8"/>
                  </a:moveTo>
                  <a:cubicBezTo>
                    <a:pt x="1" y="4"/>
                    <a:pt x="4" y="1"/>
                    <a:pt x="8" y="1"/>
                  </a:cubicBezTo>
                  <a:cubicBezTo>
                    <a:pt x="9" y="1"/>
                    <a:pt x="11" y="2"/>
                    <a:pt x="12" y="3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"/>
                    <a:pt x="1" y="10"/>
                    <a:pt x="2" y="12"/>
                  </a:cubicBezTo>
                  <a:cubicBezTo>
                    <a:pt x="2" y="10"/>
                    <a:pt x="1" y="9"/>
                    <a:pt x="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1" name="Freeform 114"/>
            <p:cNvSpPr>
              <a:spLocks/>
            </p:cNvSpPr>
            <p:nvPr/>
          </p:nvSpPr>
          <p:spPr bwMode="auto">
            <a:xfrm>
              <a:off x="1462183" y="4227687"/>
              <a:ext cx="46038" cy="28575"/>
            </a:xfrm>
            <a:custGeom>
              <a:avLst/>
              <a:gdLst>
                <a:gd name="T0" fmla="*/ 5 w 36"/>
                <a:gd name="T1" fmla="*/ 16 h 23"/>
                <a:gd name="T2" fmla="*/ 0 w 36"/>
                <a:gd name="T3" fmla="*/ 11 h 23"/>
                <a:gd name="T4" fmla="*/ 3 w 36"/>
                <a:gd name="T5" fmla="*/ 6 h 23"/>
                <a:gd name="T6" fmla="*/ 8 w 36"/>
                <a:gd name="T7" fmla="*/ 7 h 23"/>
                <a:gd name="T8" fmla="*/ 12 w 36"/>
                <a:gd name="T9" fmla="*/ 7 h 23"/>
                <a:gd name="T10" fmla="*/ 13 w 36"/>
                <a:gd name="T11" fmla="*/ 4 h 23"/>
                <a:gd name="T12" fmla="*/ 20 w 36"/>
                <a:gd name="T13" fmla="*/ 1 h 23"/>
                <a:gd name="T14" fmla="*/ 21 w 36"/>
                <a:gd name="T15" fmla="*/ 2 h 23"/>
                <a:gd name="T16" fmla="*/ 28 w 36"/>
                <a:gd name="T17" fmla="*/ 2 h 23"/>
                <a:gd name="T18" fmla="*/ 34 w 36"/>
                <a:gd name="T19" fmla="*/ 4 h 23"/>
                <a:gd name="T20" fmla="*/ 35 w 36"/>
                <a:gd name="T21" fmla="*/ 6 h 23"/>
                <a:gd name="T22" fmla="*/ 33 w 36"/>
                <a:gd name="T23" fmla="*/ 10 h 23"/>
                <a:gd name="T24" fmla="*/ 34 w 36"/>
                <a:gd name="T25" fmla="*/ 15 h 23"/>
                <a:gd name="T26" fmla="*/ 36 w 36"/>
                <a:gd name="T27" fmla="*/ 18 h 23"/>
                <a:gd name="T28" fmla="*/ 34 w 36"/>
                <a:gd name="T29" fmla="*/ 19 h 23"/>
                <a:gd name="T30" fmla="*/ 29 w 36"/>
                <a:gd name="T31" fmla="*/ 22 h 23"/>
                <a:gd name="T32" fmla="*/ 23 w 36"/>
                <a:gd name="T33" fmla="*/ 22 h 23"/>
                <a:gd name="T34" fmla="*/ 19 w 36"/>
                <a:gd name="T35" fmla="*/ 19 h 23"/>
                <a:gd name="T36" fmla="*/ 12 w 36"/>
                <a:gd name="T37" fmla="*/ 19 h 23"/>
                <a:gd name="T38" fmla="*/ 5 w 36"/>
                <a:gd name="T3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23">
                  <a:moveTo>
                    <a:pt x="5" y="16"/>
                  </a:moveTo>
                  <a:cubicBezTo>
                    <a:pt x="2" y="15"/>
                    <a:pt x="1" y="14"/>
                    <a:pt x="0" y="11"/>
                  </a:cubicBezTo>
                  <a:cubicBezTo>
                    <a:pt x="0" y="9"/>
                    <a:pt x="1" y="6"/>
                    <a:pt x="3" y="6"/>
                  </a:cubicBezTo>
                  <a:cubicBezTo>
                    <a:pt x="5" y="6"/>
                    <a:pt x="6" y="7"/>
                    <a:pt x="8" y="7"/>
                  </a:cubicBezTo>
                  <a:cubicBezTo>
                    <a:pt x="9" y="8"/>
                    <a:pt x="11" y="8"/>
                    <a:pt x="12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4" y="2"/>
                    <a:pt x="17" y="0"/>
                    <a:pt x="20" y="1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3" y="3"/>
                    <a:pt x="26" y="2"/>
                    <a:pt x="28" y="2"/>
                  </a:cubicBezTo>
                  <a:cubicBezTo>
                    <a:pt x="30" y="2"/>
                    <a:pt x="32" y="2"/>
                    <a:pt x="34" y="4"/>
                  </a:cubicBezTo>
                  <a:cubicBezTo>
                    <a:pt x="34" y="4"/>
                    <a:pt x="35" y="6"/>
                    <a:pt x="35" y="6"/>
                  </a:cubicBezTo>
                  <a:cubicBezTo>
                    <a:pt x="34" y="7"/>
                    <a:pt x="34" y="9"/>
                    <a:pt x="33" y="10"/>
                  </a:cubicBezTo>
                  <a:cubicBezTo>
                    <a:pt x="33" y="12"/>
                    <a:pt x="33" y="14"/>
                    <a:pt x="34" y="15"/>
                  </a:cubicBezTo>
                  <a:cubicBezTo>
                    <a:pt x="34" y="16"/>
                    <a:pt x="36" y="16"/>
                    <a:pt x="36" y="18"/>
                  </a:cubicBezTo>
                  <a:cubicBezTo>
                    <a:pt x="36" y="18"/>
                    <a:pt x="35" y="19"/>
                    <a:pt x="34" y="19"/>
                  </a:cubicBezTo>
                  <a:cubicBezTo>
                    <a:pt x="33" y="20"/>
                    <a:pt x="31" y="21"/>
                    <a:pt x="29" y="22"/>
                  </a:cubicBezTo>
                  <a:cubicBezTo>
                    <a:pt x="27" y="23"/>
                    <a:pt x="24" y="23"/>
                    <a:pt x="23" y="22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7" y="18"/>
                    <a:pt x="15" y="19"/>
                    <a:pt x="12" y="19"/>
                  </a:cubicBezTo>
                  <a:cubicBezTo>
                    <a:pt x="10" y="19"/>
                    <a:pt x="7" y="17"/>
                    <a:pt x="5" y="16"/>
                  </a:cubicBezTo>
                </a:path>
              </a:pathLst>
            </a:custGeom>
            <a:solidFill>
              <a:srgbClr val="BF4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2" name="Freeform 115"/>
            <p:cNvSpPr>
              <a:spLocks/>
            </p:cNvSpPr>
            <p:nvPr/>
          </p:nvSpPr>
          <p:spPr bwMode="auto">
            <a:xfrm>
              <a:off x="1508220" y="4237212"/>
              <a:ext cx="7938" cy="9525"/>
            </a:xfrm>
            <a:custGeom>
              <a:avLst/>
              <a:gdLst>
                <a:gd name="T0" fmla="*/ 1 w 7"/>
                <a:gd name="T1" fmla="*/ 3 h 8"/>
                <a:gd name="T2" fmla="*/ 2 w 7"/>
                <a:gd name="T3" fmla="*/ 1 h 8"/>
                <a:gd name="T4" fmla="*/ 5 w 7"/>
                <a:gd name="T5" fmla="*/ 0 h 8"/>
                <a:gd name="T6" fmla="*/ 7 w 7"/>
                <a:gd name="T7" fmla="*/ 3 h 8"/>
                <a:gd name="T8" fmla="*/ 6 w 7"/>
                <a:gd name="T9" fmla="*/ 6 h 8"/>
                <a:gd name="T10" fmla="*/ 2 w 7"/>
                <a:gd name="T11" fmla="*/ 7 h 8"/>
                <a:gd name="T12" fmla="*/ 1 w 7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2"/>
                    <a:pt x="7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5" y="7"/>
                    <a:pt x="3" y="8"/>
                    <a:pt x="2" y="7"/>
                  </a:cubicBezTo>
                  <a:cubicBezTo>
                    <a:pt x="1" y="6"/>
                    <a:pt x="1" y="3"/>
                    <a:pt x="1" y="3"/>
                  </a:cubicBezTo>
                </a:path>
              </a:pathLst>
            </a:custGeom>
            <a:solidFill>
              <a:srgbClr val="BF4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3" name="Freeform 117"/>
            <p:cNvSpPr>
              <a:spLocks noEditPoints="1"/>
            </p:cNvSpPr>
            <p:nvPr/>
          </p:nvSpPr>
          <p:spPr bwMode="auto">
            <a:xfrm>
              <a:off x="1463770" y="4232449"/>
              <a:ext cx="25400" cy="11112"/>
            </a:xfrm>
            <a:custGeom>
              <a:avLst/>
              <a:gdLst>
                <a:gd name="T0" fmla="*/ 2 w 20"/>
                <a:gd name="T1" fmla="*/ 9 h 9"/>
                <a:gd name="T2" fmla="*/ 1 w 20"/>
                <a:gd name="T3" fmla="*/ 8 h 9"/>
                <a:gd name="T4" fmla="*/ 3 w 20"/>
                <a:gd name="T5" fmla="*/ 3 h 9"/>
                <a:gd name="T6" fmla="*/ 4 w 20"/>
                <a:gd name="T7" fmla="*/ 3 h 9"/>
                <a:gd name="T8" fmla="*/ 6 w 20"/>
                <a:gd name="T9" fmla="*/ 5 h 9"/>
                <a:gd name="T10" fmla="*/ 9 w 20"/>
                <a:gd name="T11" fmla="*/ 6 h 9"/>
                <a:gd name="T12" fmla="*/ 10 w 20"/>
                <a:gd name="T13" fmla="*/ 6 h 9"/>
                <a:gd name="T14" fmla="*/ 14 w 20"/>
                <a:gd name="T15" fmla="*/ 1 h 9"/>
                <a:gd name="T16" fmla="*/ 18 w 20"/>
                <a:gd name="T17" fmla="*/ 0 h 9"/>
                <a:gd name="T18" fmla="*/ 20 w 20"/>
                <a:gd name="T19" fmla="*/ 1 h 9"/>
                <a:gd name="T20" fmla="*/ 19 w 20"/>
                <a:gd name="T21" fmla="*/ 0 h 9"/>
                <a:gd name="T22" fmla="*/ 19 w 20"/>
                <a:gd name="T23" fmla="*/ 0 h 9"/>
                <a:gd name="T24" fmla="*/ 20 w 20"/>
                <a:gd name="T25" fmla="*/ 1 h 9"/>
                <a:gd name="T26" fmla="*/ 20 w 20"/>
                <a:gd name="T27" fmla="*/ 1 h 9"/>
                <a:gd name="T28" fmla="*/ 20 w 20"/>
                <a:gd name="T29" fmla="*/ 1 h 9"/>
                <a:gd name="T30" fmla="*/ 20 w 20"/>
                <a:gd name="T31" fmla="*/ 1 h 9"/>
                <a:gd name="T32" fmla="*/ 19 w 20"/>
                <a:gd name="T33" fmla="*/ 2 h 9"/>
                <a:gd name="T34" fmla="*/ 18 w 20"/>
                <a:gd name="T35" fmla="*/ 1 h 9"/>
                <a:gd name="T36" fmla="*/ 17 w 20"/>
                <a:gd name="T37" fmla="*/ 1 h 9"/>
                <a:gd name="T38" fmla="*/ 17 w 20"/>
                <a:gd name="T39" fmla="*/ 1 h 9"/>
                <a:gd name="T40" fmla="*/ 15 w 20"/>
                <a:gd name="T41" fmla="*/ 4 h 9"/>
                <a:gd name="T42" fmla="*/ 10 w 20"/>
                <a:gd name="T43" fmla="*/ 8 h 9"/>
                <a:gd name="T44" fmla="*/ 9 w 20"/>
                <a:gd name="T45" fmla="*/ 8 h 9"/>
                <a:gd name="T46" fmla="*/ 6 w 20"/>
                <a:gd name="T47" fmla="*/ 7 h 9"/>
                <a:gd name="T48" fmla="*/ 3 w 20"/>
                <a:gd name="T49" fmla="*/ 6 h 9"/>
                <a:gd name="T50" fmla="*/ 3 w 20"/>
                <a:gd name="T51" fmla="*/ 6 h 9"/>
                <a:gd name="T52" fmla="*/ 3 w 20"/>
                <a:gd name="T53" fmla="*/ 9 h 9"/>
                <a:gd name="T54" fmla="*/ 2 w 20"/>
                <a:gd name="T55" fmla="*/ 9 h 9"/>
                <a:gd name="T56" fmla="*/ 19 w 20"/>
                <a:gd name="T57" fmla="*/ 0 h 9"/>
                <a:gd name="T58" fmla="*/ 19 w 20"/>
                <a:gd name="T59" fmla="*/ 0 h 9"/>
                <a:gd name="T60" fmla="*/ 19 w 20"/>
                <a:gd name="T6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" h="9">
                  <a:moveTo>
                    <a:pt x="2" y="9"/>
                  </a:moveTo>
                  <a:cubicBezTo>
                    <a:pt x="2" y="9"/>
                    <a:pt x="1" y="9"/>
                    <a:pt x="1" y="8"/>
                  </a:cubicBezTo>
                  <a:cubicBezTo>
                    <a:pt x="0" y="7"/>
                    <a:pt x="1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6" y="5"/>
                    <a:pt x="6" y="5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5"/>
                    <a:pt x="13" y="3"/>
                    <a:pt x="14" y="1"/>
                  </a:cubicBezTo>
                  <a:cubicBezTo>
                    <a:pt x="15" y="0"/>
                    <a:pt x="16" y="0"/>
                    <a:pt x="18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0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2"/>
                    <a:pt x="19" y="2"/>
                  </a:cubicBezTo>
                  <a:cubicBezTo>
                    <a:pt x="19" y="2"/>
                    <a:pt x="18" y="2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2"/>
                    <a:pt x="15" y="4"/>
                  </a:cubicBezTo>
                  <a:cubicBezTo>
                    <a:pt x="13" y="5"/>
                    <a:pt x="12" y="7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DE7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4" name="Freeform 118"/>
            <p:cNvSpPr>
              <a:spLocks/>
            </p:cNvSpPr>
            <p:nvPr/>
          </p:nvSpPr>
          <p:spPr bwMode="auto">
            <a:xfrm>
              <a:off x="1508220" y="4238799"/>
              <a:ext cx="4763" cy="4762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2 h 3"/>
                <a:gd name="T4" fmla="*/ 3 w 3"/>
                <a:gd name="T5" fmla="*/ 0 h 3"/>
                <a:gd name="T6" fmla="*/ 3 w 3"/>
                <a:gd name="T7" fmla="*/ 0 h 3"/>
                <a:gd name="T8" fmla="*/ 2 w 3"/>
                <a:gd name="T9" fmla="*/ 1 h 3"/>
                <a:gd name="T10" fmla="*/ 2 w 3"/>
                <a:gd name="T11" fmla="*/ 2 h 3"/>
                <a:gd name="T12" fmla="*/ 2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</a:path>
              </a:pathLst>
            </a:custGeom>
            <a:solidFill>
              <a:srgbClr val="DE7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5" name="Freeform 119"/>
            <p:cNvSpPr>
              <a:spLocks/>
            </p:cNvSpPr>
            <p:nvPr/>
          </p:nvSpPr>
          <p:spPr bwMode="auto">
            <a:xfrm>
              <a:off x="1514570" y="4207049"/>
              <a:ext cx="58738" cy="36512"/>
            </a:xfrm>
            <a:custGeom>
              <a:avLst/>
              <a:gdLst>
                <a:gd name="T0" fmla="*/ 46 w 47"/>
                <a:gd name="T1" fmla="*/ 0 h 29"/>
                <a:gd name="T2" fmla="*/ 45 w 47"/>
                <a:gd name="T3" fmla="*/ 2 h 29"/>
                <a:gd name="T4" fmla="*/ 40 w 47"/>
                <a:gd name="T5" fmla="*/ 6 h 29"/>
                <a:gd name="T6" fmla="*/ 39 w 47"/>
                <a:gd name="T7" fmla="*/ 8 h 29"/>
                <a:gd name="T8" fmla="*/ 26 w 47"/>
                <a:gd name="T9" fmla="*/ 25 h 29"/>
                <a:gd name="T10" fmla="*/ 13 w 47"/>
                <a:gd name="T11" fmla="*/ 20 h 29"/>
                <a:gd name="T12" fmla="*/ 2 w 47"/>
                <a:gd name="T13" fmla="*/ 11 h 29"/>
                <a:gd name="T14" fmla="*/ 13 w 47"/>
                <a:gd name="T15" fmla="*/ 22 h 29"/>
                <a:gd name="T16" fmla="*/ 26 w 47"/>
                <a:gd name="T17" fmla="*/ 27 h 29"/>
                <a:gd name="T18" fmla="*/ 39 w 47"/>
                <a:gd name="T19" fmla="*/ 10 h 29"/>
                <a:gd name="T20" fmla="*/ 40 w 47"/>
                <a:gd name="T21" fmla="*/ 8 h 29"/>
                <a:gd name="T22" fmla="*/ 45 w 47"/>
                <a:gd name="T23" fmla="*/ 4 h 29"/>
                <a:gd name="T24" fmla="*/ 46 w 4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29">
                  <a:moveTo>
                    <a:pt x="46" y="0"/>
                  </a:moveTo>
                  <a:cubicBezTo>
                    <a:pt x="46" y="1"/>
                    <a:pt x="45" y="1"/>
                    <a:pt x="45" y="2"/>
                  </a:cubicBezTo>
                  <a:cubicBezTo>
                    <a:pt x="44" y="4"/>
                    <a:pt x="42" y="4"/>
                    <a:pt x="40" y="6"/>
                  </a:cubicBezTo>
                  <a:cubicBezTo>
                    <a:pt x="40" y="6"/>
                    <a:pt x="39" y="7"/>
                    <a:pt x="39" y="8"/>
                  </a:cubicBezTo>
                  <a:cubicBezTo>
                    <a:pt x="36" y="13"/>
                    <a:pt x="29" y="24"/>
                    <a:pt x="26" y="25"/>
                  </a:cubicBezTo>
                  <a:cubicBezTo>
                    <a:pt x="23" y="27"/>
                    <a:pt x="15" y="22"/>
                    <a:pt x="13" y="20"/>
                  </a:cubicBezTo>
                  <a:cubicBezTo>
                    <a:pt x="10" y="18"/>
                    <a:pt x="3" y="14"/>
                    <a:pt x="2" y="11"/>
                  </a:cubicBezTo>
                  <a:cubicBezTo>
                    <a:pt x="0" y="15"/>
                    <a:pt x="10" y="19"/>
                    <a:pt x="13" y="22"/>
                  </a:cubicBezTo>
                  <a:cubicBezTo>
                    <a:pt x="15" y="24"/>
                    <a:pt x="23" y="29"/>
                    <a:pt x="26" y="27"/>
                  </a:cubicBezTo>
                  <a:cubicBezTo>
                    <a:pt x="29" y="26"/>
                    <a:pt x="36" y="15"/>
                    <a:pt x="39" y="10"/>
                  </a:cubicBezTo>
                  <a:cubicBezTo>
                    <a:pt x="39" y="9"/>
                    <a:pt x="40" y="8"/>
                    <a:pt x="40" y="8"/>
                  </a:cubicBezTo>
                  <a:cubicBezTo>
                    <a:pt x="42" y="7"/>
                    <a:pt x="44" y="7"/>
                    <a:pt x="45" y="4"/>
                  </a:cubicBezTo>
                  <a:cubicBezTo>
                    <a:pt x="46" y="3"/>
                    <a:pt x="47" y="2"/>
                    <a:pt x="46" y="0"/>
                  </a:cubicBezTo>
                  <a:close/>
                </a:path>
              </a:pathLst>
            </a:custGeom>
            <a:solidFill>
              <a:srgbClr val="CA7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6" name="Freeform 120"/>
            <p:cNvSpPr>
              <a:spLocks/>
            </p:cNvSpPr>
            <p:nvPr/>
          </p:nvSpPr>
          <p:spPr bwMode="auto">
            <a:xfrm>
              <a:off x="1514570" y="4183237"/>
              <a:ext cx="58738" cy="57150"/>
            </a:xfrm>
            <a:custGeom>
              <a:avLst/>
              <a:gdLst>
                <a:gd name="T0" fmla="*/ 45 w 47"/>
                <a:gd name="T1" fmla="*/ 14 h 46"/>
                <a:gd name="T2" fmla="*/ 45 w 47"/>
                <a:gd name="T3" fmla="*/ 22 h 46"/>
                <a:gd name="T4" fmla="*/ 40 w 47"/>
                <a:gd name="T5" fmla="*/ 25 h 46"/>
                <a:gd name="T6" fmla="*/ 39 w 47"/>
                <a:gd name="T7" fmla="*/ 27 h 46"/>
                <a:gd name="T8" fmla="*/ 26 w 47"/>
                <a:gd name="T9" fmla="*/ 45 h 46"/>
                <a:gd name="T10" fmla="*/ 13 w 47"/>
                <a:gd name="T11" fmla="*/ 39 h 46"/>
                <a:gd name="T12" fmla="*/ 2 w 47"/>
                <a:gd name="T13" fmla="*/ 29 h 46"/>
                <a:gd name="T14" fmla="*/ 10 w 47"/>
                <a:gd name="T15" fmla="*/ 13 h 46"/>
                <a:gd name="T16" fmla="*/ 11 w 47"/>
                <a:gd name="T17" fmla="*/ 11 h 46"/>
                <a:gd name="T18" fmla="*/ 17 w 47"/>
                <a:gd name="T19" fmla="*/ 1 h 46"/>
                <a:gd name="T20" fmla="*/ 45 w 47"/>
                <a:gd name="T2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6">
                  <a:moveTo>
                    <a:pt x="45" y="14"/>
                  </a:moveTo>
                  <a:cubicBezTo>
                    <a:pt x="47" y="18"/>
                    <a:pt x="46" y="20"/>
                    <a:pt x="45" y="22"/>
                  </a:cubicBezTo>
                  <a:cubicBezTo>
                    <a:pt x="44" y="24"/>
                    <a:pt x="42" y="24"/>
                    <a:pt x="40" y="25"/>
                  </a:cubicBezTo>
                  <a:cubicBezTo>
                    <a:pt x="40" y="26"/>
                    <a:pt x="39" y="26"/>
                    <a:pt x="39" y="27"/>
                  </a:cubicBezTo>
                  <a:cubicBezTo>
                    <a:pt x="36" y="32"/>
                    <a:pt x="29" y="43"/>
                    <a:pt x="26" y="45"/>
                  </a:cubicBezTo>
                  <a:cubicBezTo>
                    <a:pt x="23" y="46"/>
                    <a:pt x="15" y="41"/>
                    <a:pt x="13" y="39"/>
                  </a:cubicBezTo>
                  <a:cubicBezTo>
                    <a:pt x="10" y="36"/>
                    <a:pt x="0" y="33"/>
                    <a:pt x="2" y="29"/>
                  </a:cubicBezTo>
                  <a:cubicBezTo>
                    <a:pt x="4" y="25"/>
                    <a:pt x="8" y="18"/>
                    <a:pt x="10" y="13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1" y="9"/>
                    <a:pt x="10" y="2"/>
                    <a:pt x="17" y="1"/>
                  </a:cubicBezTo>
                  <a:cubicBezTo>
                    <a:pt x="24" y="0"/>
                    <a:pt x="43" y="12"/>
                    <a:pt x="45" y="14"/>
                  </a:cubicBezTo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7" name="Freeform 121"/>
            <p:cNvSpPr>
              <a:spLocks/>
            </p:cNvSpPr>
            <p:nvPr/>
          </p:nvSpPr>
          <p:spPr bwMode="auto">
            <a:xfrm>
              <a:off x="1519333" y="4186412"/>
              <a:ext cx="49213" cy="50800"/>
            </a:xfrm>
            <a:custGeom>
              <a:avLst/>
              <a:gdLst>
                <a:gd name="T0" fmla="*/ 38 w 40"/>
                <a:gd name="T1" fmla="*/ 12 h 40"/>
                <a:gd name="T2" fmla="*/ 38 w 40"/>
                <a:gd name="T3" fmla="*/ 19 h 40"/>
                <a:gd name="T4" fmla="*/ 34 w 40"/>
                <a:gd name="T5" fmla="*/ 22 h 40"/>
                <a:gd name="T6" fmla="*/ 33 w 40"/>
                <a:gd name="T7" fmla="*/ 23 h 40"/>
                <a:gd name="T8" fmla="*/ 22 w 40"/>
                <a:gd name="T9" fmla="*/ 38 h 40"/>
                <a:gd name="T10" fmla="*/ 11 w 40"/>
                <a:gd name="T11" fmla="*/ 34 h 40"/>
                <a:gd name="T12" fmla="*/ 1 w 40"/>
                <a:gd name="T13" fmla="*/ 25 h 40"/>
                <a:gd name="T14" fmla="*/ 8 w 40"/>
                <a:gd name="T15" fmla="*/ 11 h 40"/>
                <a:gd name="T16" fmla="*/ 9 w 40"/>
                <a:gd name="T17" fmla="*/ 10 h 40"/>
                <a:gd name="T18" fmla="*/ 14 w 40"/>
                <a:gd name="T19" fmla="*/ 1 h 40"/>
                <a:gd name="T20" fmla="*/ 38 w 40"/>
                <a:gd name="T21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8" y="12"/>
                  </a:moveTo>
                  <a:cubicBezTo>
                    <a:pt x="40" y="16"/>
                    <a:pt x="39" y="17"/>
                    <a:pt x="38" y="19"/>
                  </a:cubicBezTo>
                  <a:cubicBezTo>
                    <a:pt x="37" y="21"/>
                    <a:pt x="36" y="21"/>
                    <a:pt x="34" y="22"/>
                  </a:cubicBezTo>
                  <a:cubicBezTo>
                    <a:pt x="34" y="22"/>
                    <a:pt x="33" y="23"/>
                    <a:pt x="33" y="23"/>
                  </a:cubicBezTo>
                  <a:cubicBezTo>
                    <a:pt x="30" y="28"/>
                    <a:pt x="24" y="37"/>
                    <a:pt x="22" y="38"/>
                  </a:cubicBezTo>
                  <a:cubicBezTo>
                    <a:pt x="19" y="40"/>
                    <a:pt x="13" y="35"/>
                    <a:pt x="11" y="34"/>
                  </a:cubicBezTo>
                  <a:cubicBezTo>
                    <a:pt x="8" y="31"/>
                    <a:pt x="0" y="28"/>
                    <a:pt x="1" y="25"/>
                  </a:cubicBezTo>
                  <a:cubicBezTo>
                    <a:pt x="3" y="21"/>
                    <a:pt x="6" y="16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9" y="8"/>
                    <a:pt x="8" y="2"/>
                    <a:pt x="14" y="1"/>
                  </a:cubicBezTo>
                  <a:cubicBezTo>
                    <a:pt x="20" y="0"/>
                    <a:pt x="37" y="10"/>
                    <a:pt x="38" y="12"/>
                  </a:cubicBezTo>
                </a:path>
              </a:pathLst>
            </a:custGeom>
            <a:solidFill>
              <a:srgbClr val="FAB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8" name="Freeform 122"/>
            <p:cNvSpPr>
              <a:spLocks/>
            </p:cNvSpPr>
            <p:nvPr/>
          </p:nvSpPr>
          <p:spPr bwMode="auto">
            <a:xfrm>
              <a:off x="1530445" y="4211812"/>
              <a:ext cx="1588" cy="158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9" name="Freeform 123"/>
            <p:cNvSpPr>
              <a:spLocks/>
            </p:cNvSpPr>
            <p:nvPr/>
          </p:nvSpPr>
          <p:spPr bwMode="auto">
            <a:xfrm>
              <a:off x="1532033" y="4214987"/>
              <a:ext cx="4763" cy="317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1 w 3"/>
                <a:gd name="T7" fmla="*/ 2 h 2"/>
                <a:gd name="T8" fmla="*/ 2 w 3"/>
                <a:gd name="T9" fmla="*/ 2 h 2"/>
                <a:gd name="T10" fmla="*/ 2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0" name="Freeform 124"/>
            <p:cNvSpPr>
              <a:spLocks/>
            </p:cNvSpPr>
            <p:nvPr/>
          </p:nvSpPr>
          <p:spPr bwMode="auto">
            <a:xfrm>
              <a:off x="1538383" y="4222924"/>
              <a:ext cx="1588" cy="1587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1 h 2"/>
                <a:gd name="T8" fmla="*/ 1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1" name="Freeform 125"/>
            <p:cNvSpPr>
              <a:spLocks/>
            </p:cNvSpPr>
            <p:nvPr/>
          </p:nvSpPr>
          <p:spPr bwMode="auto">
            <a:xfrm>
              <a:off x="1528858" y="4219749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2" name="Freeform 126"/>
            <p:cNvSpPr>
              <a:spLocks/>
            </p:cNvSpPr>
            <p:nvPr/>
          </p:nvSpPr>
          <p:spPr bwMode="auto">
            <a:xfrm>
              <a:off x="1538383" y="4195937"/>
              <a:ext cx="1588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3" name="Freeform 127"/>
            <p:cNvSpPr>
              <a:spLocks/>
            </p:cNvSpPr>
            <p:nvPr/>
          </p:nvSpPr>
          <p:spPr bwMode="auto">
            <a:xfrm>
              <a:off x="1543145" y="4205462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4" name="Freeform 128"/>
            <p:cNvSpPr>
              <a:spLocks/>
            </p:cNvSpPr>
            <p:nvPr/>
          </p:nvSpPr>
          <p:spPr bwMode="auto">
            <a:xfrm>
              <a:off x="1544733" y="4197524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5" name="Freeform 129"/>
            <p:cNvSpPr>
              <a:spLocks/>
            </p:cNvSpPr>
            <p:nvPr/>
          </p:nvSpPr>
          <p:spPr bwMode="auto">
            <a:xfrm>
              <a:off x="1552670" y="4202287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98" name="Groupe 404"/>
          <p:cNvGrpSpPr/>
          <p:nvPr/>
        </p:nvGrpSpPr>
        <p:grpSpPr>
          <a:xfrm>
            <a:off x="5162407" y="4322480"/>
            <a:ext cx="804874" cy="771748"/>
            <a:chOff x="422275" y="2974975"/>
            <a:chExt cx="631826" cy="630238"/>
          </a:xfrm>
        </p:grpSpPr>
        <p:sp>
          <p:nvSpPr>
            <p:cNvPr id="499" name="AutoShape 18"/>
            <p:cNvSpPr>
              <a:spLocks noChangeAspect="1" noChangeArrowheads="1" noTextEdit="1"/>
            </p:cNvSpPr>
            <p:nvPr/>
          </p:nvSpPr>
          <p:spPr bwMode="auto">
            <a:xfrm>
              <a:off x="422275" y="2974975"/>
              <a:ext cx="630238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0" name="Oval 20"/>
            <p:cNvSpPr>
              <a:spLocks noChangeArrowheads="1"/>
            </p:cNvSpPr>
            <p:nvPr/>
          </p:nvSpPr>
          <p:spPr bwMode="auto">
            <a:xfrm>
              <a:off x="422275" y="2974975"/>
              <a:ext cx="631826" cy="630238"/>
            </a:xfrm>
            <a:prstGeom prst="ellipse">
              <a:avLst/>
            </a:pr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1" name="Freeform 21"/>
            <p:cNvSpPr>
              <a:spLocks/>
            </p:cNvSpPr>
            <p:nvPr/>
          </p:nvSpPr>
          <p:spPr bwMode="auto">
            <a:xfrm>
              <a:off x="568325" y="3100388"/>
              <a:ext cx="484188" cy="501650"/>
            </a:xfrm>
            <a:custGeom>
              <a:avLst/>
              <a:gdLst>
                <a:gd name="T0" fmla="*/ 213 w 371"/>
                <a:gd name="T1" fmla="*/ 0 h 385"/>
                <a:gd name="T2" fmla="*/ 96 w 371"/>
                <a:gd name="T3" fmla="*/ 117 h 385"/>
                <a:gd name="T4" fmla="*/ 133 w 371"/>
                <a:gd name="T5" fmla="*/ 153 h 385"/>
                <a:gd name="T6" fmla="*/ 105 w 371"/>
                <a:gd name="T7" fmla="*/ 182 h 385"/>
                <a:gd name="T8" fmla="*/ 26 w 371"/>
                <a:gd name="T9" fmla="*/ 103 h 385"/>
                <a:gd name="T10" fmla="*/ 0 w 371"/>
                <a:gd name="T11" fmla="*/ 130 h 385"/>
                <a:gd name="T12" fmla="*/ 78 w 371"/>
                <a:gd name="T13" fmla="*/ 208 h 385"/>
                <a:gd name="T14" fmla="*/ 34 w 371"/>
                <a:gd name="T15" fmla="*/ 252 h 385"/>
                <a:gd name="T16" fmla="*/ 167 w 371"/>
                <a:gd name="T17" fmla="*/ 385 h 385"/>
                <a:gd name="T18" fmla="*/ 371 w 371"/>
                <a:gd name="T19" fmla="*/ 158 h 385"/>
                <a:gd name="T20" fmla="*/ 213 w 371"/>
                <a:gd name="T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1" h="385">
                  <a:moveTo>
                    <a:pt x="213" y="0"/>
                  </a:moveTo>
                  <a:cubicBezTo>
                    <a:pt x="96" y="117"/>
                    <a:pt x="96" y="117"/>
                    <a:pt x="96" y="117"/>
                  </a:cubicBezTo>
                  <a:cubicBezTo>
                    <a:pt x="133" y="153"/>
                    <a:pt x="133" y="153"/>
                    <a:pt x="133" y="153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26" y="103"/>
                    <a:pt x="26" y="103"/>
                    <a:pt x="26" y="103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78" y="208"/>
                    <a:pt x="78" y="208"/>
                    <a:pt x="78" y="208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167" y="385"/>
                    <a:pt x="167" y="385"/>
                    <a:pt x="167" y="385"/>
                  </a:cubicBezTo>
                  <a:cubicBezTo>
                    <a:pt x="279" y="368"/>
                    <a:pt x="366" y="273"/>
                    <a:pt x="371" y="158"/>
                  </a:cubicBezTo>
                  <a:cubicBezTo>
                    <a:pt x="213" y="0"/>
                    <a:pt x="213" y="0"/>
                    <a:pt x="213" y="0"/>
                  </a:cubicBezTo>
                  <a:close/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2" name="Freeform 22"/>
            <p:cNvSpPr>
              <a:spLocks/>
            </p:cNvSpPr>
            <p:nvPr/>
          </p:nvSpPr>
          <p:spPr bwMode="auto">
            <a:xfrm>
              <a:off x="609600" y="3114675"/>
              <a:ext cx="255588" cy="317500"/>
            </a:xfrm>
            <a:custGeom>
              <a:avLst/>
              <a:gdLst>
                <a:gd name="T0" fmla="*/ 96 w 196"/>
                <a:gd name="T1" fmla="*/ 1 h 243"/>
                <a:gd name="T2" fmla="*/ 103 w 196"/>
                <a:gd name="T3" fmla="*/ 1 h 243"/>
                <a:gd name="T4" fmla="*/ 193 w 196"/>
                <a:gd name="T5" fmla="*/ 60 h 243"/>
                <a:gd name="T6" fmla="*/ 196 w 196"/>
                <a:gd name="T7" fmla="*/ 65 h 243"/>
                <a:gd name="T8" fmla="*/ 196 w 196"/>
                <a:gd name="T9" fmla="*/ 237 h 243"/>
                <a:gd name="T10" fmla="*/ 190 w 196"/>
                <a:gd name="T11" fmla="*/ 243 h 243"/>
                <a:gd name="T12" fmla="*/ 6 w 196"/>
                <a:gd name="T13" fmla="*/ 243 h 243"/>
                <a:gd name="T14" fmla="*/ 1 w 196"/>
                <a:gd name="T15" fmla="*/ 237 h 243"/>
                <a:gd name="T16" fmla="*/ 1 w 196"/>
                <a:gd name="T17" fmla="*/ 65 h 243"/>
                <a:gd name="T18" fmla="*/ 3 w 196"/>
                <a:gd name="T19" fmla="*/ 60 h 243"/>
                <a:gd name="T20" fmla="*/ 96 w 196"/>
                <a:gd name="T21" fmla="*/ 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6" h="243">
                  <a:moveTo>
                    <a:pt x="96" y="1"/>
                  </a:moveTo>
                  <a:cubicBezTo>
                    <a:pt x="98" y="0"/>
                    <a:pt x="101" y="0"/>
                    <a:pt x="103" y="1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5" y="61"/>
                    <a:pt x="196" y="63"/>
                    <a:pt x="196" y="65"/>
                  </a:cubicBezTo>
                  <a:cubicBezTo>
                    <a:pt x="196" y="237"/>
                    <a:pt x="196" y="237"/>
                    <a:pt x="196" y="237"/>
                  </a:cubicBezTo>
                  <a:cubicBezTo>
                    <a:pt x="196" y="240"/>
                    <a:pt x="194" y="243"/>
                    <a:pt x="190" y="243"/>
                  </a:cubicBezTo>
                  <a:cubicBezTo>
                    <a:pt x="6" y="243"/>
                    <a:pt x="6" y="243"/>
                    <a:pt x="6" y="243"/>
                  </a:cubicBezTo>
                  <a:cubicBezTo>
                    <a:pt x="3" y="243"/>
                    <a:pt x="1" y="240"/>
                    <a:pt x="1" y="237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0" y="63"/>
                    <a:pt x="1" y="61"/>
                    <a:pt x="3" y="60"/>
                  </a:cubicBezTo>
                  <a:cubicBezTo>
                    <a:pt x="96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3" name="Freeform 23"/>
            <p:cNvSpPr>
              <a:spLocks/>
            </p:cNvSpPr>
            <p:nvPr/>
          </p:nvSpPr>
          <p:spPr bwMode="auto">
            <a:xfrm>
              <a:off x="806450" y="3097213"/>
              <a:ext cx="42863" cy="96838"/>
            </a:xfrm>
            <a:custGeom>
              <a:avLst/>
              <a:gdLst>
                <a:gd name="T0" fmla="*/ 27 w 33"/>
                <a:gd name="T1" fmla="*/ 0 h 74"/>
                <a:gd name="T2" fmla="*/ 33 w 33"/>
                <a:gd name="T3" fmla="*/ 5 h 74"/>
                <a:gd name="T4" fmla="*/ 33 w 33"/>
                <a:gd name="T5" fmla="*/ 68 h 74"/>
                <a:gd name="T6" fmla="*/ 27 w 33"/>
                <a:gd name="T7" fmla="*/ 74 h 74"/>
                <a:gd name="T8" fmla="*/ 6 w 33"/>
                <a:gd name="T9" fmla="*/ 74 h 74"/>
                <a:gd name="T10" fmla="*/ 0 w 33"/>
                <a:gd name="T11" fmla="*/ 68 h 74"/>
                <a:gd name="T12" fmla="*/ 0 w 33"/>
                <a:gd name="T13" fmla="*/ 5 h 74"/>
                <a:gd name="T14" fmla="*/ 6 w 33"/>
                <a:gd name="T15" fmla="*/ 0 h 74"/>
                <a:gd name="T16" fmla="*/ 27 w 33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74">
                  <a:moveTo>
                    <a:pt x="27" y="0"/>
                  </a:moveTo>
                  <a:cubicBezTo>
                    <a:pt x="30" y="0"/>
                    <a:pt x="33" y="2"/>
                    <a:pt x="33" y="5"/>
                  </a:cubicBezTo>
                  <a:cubicBezTo>
                    <a:pt x="33" y="68"/>
                    <a:pt x="33" y="68"/>
                    <a:pt x="33" y="68"/>
                  </a:cubicBezTo>
                  <a:cubicBezTo>
                    <a:pt x="33" y="72"/>
                    <a:pt x="30" y="74"/>
                    <a:pt x="27" y="74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3" y="74"/>
                    <a:pt x="0" y="72"/>
                    <a:pt x="0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7" y="0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F5C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4" name="Freeform 24"/>
            <p:cNvSpPr>
              <a:spLocks/>
            </p:cNvSpPr>
            <p:nvPr/>
          </p:nvSpPr>
          <p:spPr bwMode="auto">
            <a:xfrm>
              <a:off x="557213" y="3073400"/>
              <a:ext cx="360363" cy="206375"/>
            </a:xfrm>
            <a:custGeom>
              <a:avLst/>
              <a:gdLst>
                <a:gd name="T0" fmla="*/ 35 w 275"/>
                <a:gd name="T1" fmla="*/ 151 h 159"/>
                <a:gd name="T2" fmla="*/ 8 w 275"/>
                <a:gd name="T3" fmla="*/ 151 h 159"/>
                <a:gd name="T4" fmla="*/ 8 w 275"/>
                <a:gd name="T5" fmla="*/ 124 h 159"/>
                <a:gd name="T6" fmla="*/ 125 w 275"/>
                <a:gd name="T7" fmla="*/ 8 h 159"/>
                <a:gd name="T8" fmla="*/ 151 w 275"/>
                <a:gd name="T9" fmla="*/ 8 h 159"/>
                <a:gd name="T10" fmla="*/ 268 w 275"/>
                <a:gd name="T11" fmla="*/ 124 h 159"/>
                <a:gd name="T12" fmla="*/ 268 w 275"/>
                <a:gd name="T13" fmla="*/ 151 h 159"/>
                <a:gd name="T14" fmla="*/ 241 w 275"/>
                <a:gd name="T15" fmla="*/ 151 h 159"/>
                <a:gd name="T16" fmla="*/ 138 w 275"/>
                <a:gd name="T17" fmla="*/ 48 h 159"/>
                <a:gd name="T18" fmla="*/ 35 w 275"/>
                <a:gd name="T19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5" h="159">
                  <a:moveTo>
                    <a:pt x="35" y="151"/>
                  </a:moveTo>
                  <a:cubicBezTo>
                    <a:pt x="27" y="159"/>
                    <a:pt x="15" y="159"/>
                    <a:pt x="8" y="151"/>
                  </a:cubicBezTo>
                  <a:cubicBezTo>
                    <a:pt x="0" y="144"/>
                    <a:pt x="0" y="132"/>
                    <a:pt x="8" y="124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32" y="0"/>
                    <a:pt x="144" y="0"/>
                    <a:pt x="151" y="8"/>
                  </a:cubicBezTo>
                  <a:cubicBezTo>
                    <a:pt x="268" y="124"/>
                    <a:pt x="268" y="124"/>
                    <a:pt x="268" y="124"/>
                  </a:cubicBezTo>
                  <a:cubicBezTo>
                    <a:pt x="275" y="132"/>
                    <a:pt x="275" y="144"/>
                    <a:pt x="268" y="151"/>
                  </a:cubicBezTo>
                  <a:cubicBezTo>
                    <a:pt x="260" y="159"/>
                    <a:pt x="249" y="159"/>
                    <a:pt x="241" y="151"/>
                  </a:cubicBezTo>
                  <a:cubicBezTo>
                    <a:pt x="138" y="48"/>
                    <a:pt x="138" y="48"/>
                    <a:pt x="138" y="48"/>
                  </a:cubicBezTo>
                  <a:cubicBezTo>
                    <a:pt x="35" y="151"/>
                    <a:pt x="35" y="151"/>
                    <a:pt x="35" y="151"/>
                  </a:cubicBezTo>
                  <a:close/>
                </a:path>
              </a:pathLst>
            </a:custGeom>
            <a:solidFill>
              <a:srgbClr val="B65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5" name="Freeform 25"/>
            <p:cNvSpPr>
              <a:spLocks/>
            </p:cNvSpPr>
            <p:nvPr/>
          </p:nvSpPr>
          <p:spPr bwMode="auto">
            <a:xfrm>
              <a:off x="631825" y="3241675"/>
              <a:ext cx="209550" cy="173038"/>
            </a:xfrm>
            <a:custGeom>
              <a:avLst/>
              <a:gdLst>
                <a:gd name="T0" fmla="*/ 130 w 160"/>
                <a:gd name="T1" fmla="*/ 7 h 133"/>
                <a:gd name="T2" fmla="*/ 81 w 160"/>
                <a:gd name="T3" fmla="*/ 30 h 133"/>
                <a:gd name="T4" fmla="*/ 80 w 160"/>
                <a:gd name="T5" fmla="*/ 33 h 133"/>
                <a:gd name="T6" fmla="*/ 79 w 160"/>
                <a:gd name="T7" fmla="*/ 30 h 133"/>
                <a:gd name="T8" fmla="*/ 29 w 160"/>
                <a:gd name="T9" fmla="*/ 7 h 133"/>
                <a:gd name="T10" fmla="*/ 7 w 160"/>
                <a:gd name="T11" fmla="*/ 57 h 133"/>
                <a:gd name="T12" fmla="*/ 80 w 160"/>
                <a:gd name="T13" fmla="*/ 133 h 133"/>
                <a:gd name="T14" fmla="*/ 153 w 160"/>
                <a:gd name="T15" fmla="*/ 57 h 133"/>
                <a:gd name="T16" fmla="*/ 130 w 160"/>
                <a:gd name="T1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133">
                  <a:moveTo>
                    <a:pt x="130" y="7"/>
                  </a:moveTo>
                  <a:cubicBezTo>
                    <a:pt x="110" y="0"/>
                    <a:pt x="88" y="10"/>
                    <a:pt x="81" y="30"/>
                  </a:cubicBezTo>
                  <a:cubicBezTo>
                    <a:pt x="80" y="31"/>
                    <a:pt x="80" y="32"/>
                    <a:pt x="80" y="33"/>
                  </a:cubicBez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133"/>
                    <a:pt x="145" y="77"/>
                    <a:pt x="153" y="57"/>
                  </a:cubicBezTo>
                  <a:cubicBezTo>
                    <a:pt x="160" y="37"/>
                    <a:pt x="150" y="15"/>
                    <a:pt x="130" y="7"/>
                  </a:cubicBezTo>
                  <a:close/>
                </a:path>
              </a:pathLst>
            </a:custGeom>
            <a:solidFill>
              <a:srgbClr val="C34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Freeform 26"/>
            <p:cNvSpPr>
              <a:spLocks/>
            </p:cNvSpPr>
            <p:nvPr/>
          </p:nvSpPr>
          <p:spPr bwMode="auto">
            <a:xfrm>
              <a:off x="631825" y="3241675"/>
              <a:ext cx="104775" cy="173038"/>
            </a:xfrm>
            <a:custGeom>
              <a:avLst/>
              <a:gdLst>
                <a:gd name="T0" fmla="*/ 80 w 80"/>
                <a:gd name="T1" fmla="*/ 33 h 133"/>
                <a:gd name="T2" fmla="*/ 79 w 80"/>
                <a:gd name="T3" fmla="*/ 30 h 133"/>
                <a:gd name="T4" fmla="*/ 29 w 80"/>
                <a:gd name="T5" fmla="*/ 7 h 133"/>
                <a:gd name="T6" fmla="*/ 7 w 80"/>
                <a:gd name="T7" fmla="*/ 57 h 133"/>
                <a:gd name="T8" fmla="*/ 80 w 80"/>
                <a:gd name="T9" fmla="*/ 133 h 133"/>
                <a:gd name="T10" fmla="*/ 80 w 80"/>
                <a:gd name="T11" fmla="*/ 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133">
                  <a:moveTo>
                    <a:pt x="80" y="33"/>
                  </a:moveTo>
                  <a:cubicBezTo>
                    <a:pt x="80" y="32"/>
                    <a:pt x="79" y="31"/>
                    <a:pt x="79" y="30"/>
                  </a:cubicBezTo>
                  <a:cubicBezTo>
                    <a:pt x="71" y="10"/>
                    <a:pt x="49" y="0"/>
                    <a:pt x="29" y="7"/>
                  </a:cubicBezTo>
                  <a:cubicBezTo>
                    <a:pt x="10" y="15"/>
                    <a:pt x="0" y="37"/>
                    <a:pt x="7" y="57"/>
                  </a:cubicBezTo>
                  <a:cubicBezTo>
                    <a:pt x="14" y="77"/>
                    <a:pt x="80" y="133"/>
                    <a:pt x="80" y="133"/>
                  </a:cubicBezTo>
                  <a:cubicBezTo>
                    <a:pt x="80" y="33"/>
                    <a:pt x="80" y="33"/>
                    <a:pt x="80" y="33"/>
                  </a:cubicBezTo>
                  <a:close/>
                </a:path>
              </a:pathLst>
            </a:custGeom>
            <a:solidFill>
              <a:srgbClr val="EE7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07" name="Groupe 269"/>
          <p:cNvGrpSpPr/>
          <p:nvPr/>
        </p:nvGrpSpPr>
        <p:grpSpPr>
          <a:xfrm>
            <a:off x="6302244" y="3203977"/>
            <a:ext cx="796782" cy="767858"/>
            <a:chOff x="406400" y="2003425"/>
            <a:chExt cx="625475" cy="627063"/>
          </a:xfrm>
        </p:grpSpPr>
        <p:sp>
          <p:nvSpPr>
            <p:cNvPr id="508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6400" y="2003425"/>
              <a:ext cx="625475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Freeform 5"/>
            <p:cNvSpPr>
              <a:spLocks/>
            </p:cNvSpPr>
            <p:nvPr/>
          </p:nvSpPr>
          <p:spPr bwMode="auto">
            <a:xfrm>
              <a:off x="406400" y="2003425"/>
              <a:ext cx="625475" cy="627063"/>
            </a:xfrm>
            <a:custGeom>
              <a:avLst/>
              <a:gdLst>
                <a:gd name="T0" fmla="*/ 387 w 387"/>
                <a:gd name="T1" fmla="*/ 194 h 387"/>
                <a:gd name="T2" fmla="*/ 387 w 387"/>
                <a:gd name="T3" fmla="*/ 198 h 387"/>
                <a:gd name="T4" fmla="*/ 387 w 387"/>
                <a:gd name="T5" fmla="*/ 201 h 387"/>
                <a:gd name="T6" fmla="*/ 387 w 387"/>
                <a:gd name="T7" fmla="*/ 203 h 387"/>
                <a:gd name="T8" fmla="*/ 387 w 387"/>
                <a:gd name="T9" fmla="*/ 210 h 387"/>
                <a:gd name="T10" fmla="*/ 386 w 387"/>
                <a:gd name="T11" fmla="*/ 212 h 387"/>
                <a:gd name="T12" fmla="*/ 386 w 387"/>
                <a:gd name="T13" fmla="*/ 212 h 387"/>
                <a:gd name="T14" fmla="*/ 386 w 387"/>
                <a:gd name="T15" fmla="*/ 214 h 387"/>
                <a:gd name="T16" fmla="*/ 386 w 387"/>
                <a:gd name="T17" fmla="*/ 217 h 387"/>
                <a:gd name="T18" fmla="*/ 385 w 387"/>
                <a:gd name="T19" fmla="*/ 224 h 387"/>
                <a:gd name="T20" fmla="*/ 384 w 387"/>
                <a:gd name="T21" fmla="*/ 227 h 387"/>
                <a:gd name="T22" fmla="*/ 384 w 387"/>
                <a:gd name="T23" fmla="*/ 230 h 387"/>
                <a:gd name="T24" fmla="*/ 350 w 387"/>
                <a:gd name="T25" fmla="*/ 308 h 387"/>
                <a:gd name="T26" fmla="*/ 342 w 387"/>
                <a:gd name="T27" fmla="*/ 318 h 387"/>
                <a:gd name="T28" fmla="*/ 258 w 387"/>
                <a:gd name="T29" fmla="*/ 376 h 387"/>
                <a:gd name="T30" fmla="*/ 244 w 387"/>
                <a:gd name="T31" fmla="*/ 381 h 387"/>
                <a:gd name="T32" fmla="*/ 235 w 387"/>
                <a:gd name="T33" fmla="*/ 383 h 387"/>
                <a:gd name="T34" fmla="*/ 233 w 387"/>
                <a:gd name="T35" fmla="*/ 383 h 387"/>
                <a:gd name="T36" fmla="*/ 229 w 387"/>
                <a:gd name="T37" fmla="*/ 384 h 387"/>
                <a:gd name="T38" fmla="*/ 225 w 387"/>
                <a:gd name="T39" fmla="*/ 385 h 387"/>
                <a:gd name="T40" fmla="*/ 225 w 387"/>
                <a:gd name="T41" fmla="*/ 385 h 387"/>
                <a:gd name="T42" fmla="*/ 220 w 387"/>
                <a:gd name="T43" fmla="*/ 386 h 387"/>
                <a:gd name="T44" fmla="*/ 208 w 387"/>
                <a:gd name="T45" fmla="*/ 387 h 387"/>
                <a:gd name="T46" fmla="*/ 207 w 387"/>
                <a:gd name="T47" fmla="*/ 387 h 387"/>
                <a:gd name="T48" fmla="*/ 206 w 387"/>
                <a:gd name="T49" fmla="*/ 387 h 387"/>
                <a:gd name="T50" fmla="*/ 206 w 387"/>
                <a:gd name="T51" fmla="*/ 387 h 387"/>
                <a:gd name="T52" fmla="*/ 200 w 387"/>
                <a:gd name="T53" fmla="*/ 387 h 387"/>
                <a:gd name="T54" fmla="*/ 194 w 387"/>
                <a:gd name="T55" fmla="*/ 387 h 387"/>
                <a:gd name="T56" fmla="*/ 180 w 387"/>
                <a:gd name="T57" fmla="*/ 387 h 387"/>
                <a:gd name="T58" fmla="*/ 167 w 387"/>
                <a:gd name="T59" fmla="*/ 385 h 387"/>
                <a:gd name="T60" fmla="*/ 164 w 387"/>
                <a:gd name="T61" fmla="*/ 385 h 387"/>
                <a:gd name="T62" fmla="*/ 144 w 387"/>
                <a:gd name="T63" fmla="*/ 381 h 387"/>
                <a:gd name="T64" fmla="*/ 141 w 387"/>
                <a:gd name="T65" fmla="*/ 380 h 387"/>
                <a:gd name="T66" fmla="*/ 124 w 387"/>
                <a:gd name="T67" fmla="*/ 374 h 387"/>
                <a:gd name="T68" fmla="*/ 118 w 387"/>
                <a:gd name="T69" fmla="*/ 372 h 387"/>
                <a:gd name="T70" fmla="*/ 95 w 387"/>
                <a:gd name="T71" fmla="*/ 360 h 387"/>
                <a:gd name="T72" fmla="*/ 1 w 387"/>
                <a:gd name="T73" fmla="*/ 190 h 387"/>
                <a:gd name="T74" fmla="*/ 11 w 387"/>
                <a:gd name="T75" fmla="*/ 135 h 387"/>
                <a:gd name="T76" fmla="*/ 13 w 387"/>
                <a:gd name="T77" fmla="*/ 127 h 387"/>
                <a:gd name="T78" fmla="*/ 20 w 387"/>
                <a:gd name="T79" fmla="*/ 111 h 387"/>
                <a:gd name="T80" fmla="*/ 21 w 387"/>
                <a:gd name="T81" fmla="*/ 110 h 387"/>
                <a:gd name="T82" fmla="*/ 24 w 387"/>
                <a:gd name="T83" fmla="*/ 104 h 387"/>
                <a:gd name="T84" fmla="*/ 24 w 387"/>
                <a:gd name="T85" fmla="*/ 104 h 387"/>
                <a:gd name="T86" fmla="*/ 197 w 387"/>
                <a:gd name="T87" fmla="*/ 1 h 387"/>
                <a:gd name="T88" fmla="*/ 383 w 387"/>
                <a:gd name="T89" fmla="*/ 154 h 387"/>
                <a:gd name="T90" fmla="*/ 383 w 387"/>
                <a:gd name="T91" fmla="*/ 156 h 387"/>
                <a:gd name="T92" fmla="*/ 385 w 387"/>
                <a:gd name="T93" fmla="*/ 163 h 387"/>
                <a:gd name="T94" fmla="*/ 387 w 387"/>
                <a:gd name="T95" fmla="*/ 188 h 387"/>
                <a:gd name="T96" fmla="*/ 387 w 387"/>
                <a:gd name="T97" fmla="*/ 194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387">
                  <a:moveTo>
                    <a:pt x="387" y="194"/>
                  </a:moveTo>
                  <a:cubicBezTo>
                    <a:pt x="387" y="196"/>
                    <a:pt x="387" y="197"/>
                    <a:pt x="387" y="198"/>
                  </a:cubicBezTo>
                  <a:cubicBezTo>
                    <a:pt x="387" y="199"/>
                    <a:pt x="387" y="200"/>
                    <a:pt x="387" y="201"/>
                  </a:cubicBezTo>
                  <a:cubicBezTo>
                    <a:pt x="387" y="202"/>
                    <a:pt x="387" y="202"/>
                    <a:pt x="387" y="203"/>
                  </a:cubicBezTo>
                  <a:cubicBezTo>
                    <a:pt x="387" y="205"/>
                    <a:pt x="387" y="208"/>
                    <a:pt x="387" y="210"/>
                  </a:cubicBezTo>
                  <a:cubicBezTo>
                    <a:pt x="386" y="211"/>
                    <a:pt x="386" y="211"/>
                    <a:pt x="386" y="212"/>
                  </a:cubicBezTo>
                  <a:cubicBezTo>
                    <a:pt x="386" y="212"/>
                    <a:pt x="386" y="212"/>
                    <a:pt x="386" y="212"/>
                  </a:cubicBezTo>
                  <a:cubicBezTo>
                    <a:pt x="386" y="213"/>
                    <a:pt x="386" y="213"/>
                    <a:pt x="386" y="214"/>
                  </a:cubicBezTo>
                  <a:cubicBezTo>
                    <a:pt x="386" y="215"/>
                    <a:pt x="386" y="216"/>
                    <a:pt x="386" y="217"/>
                  </a:cubicBezTo>
                  <a:cubicBezTo>
                    <a:pt x="386" y="220"/>
                    <a:pt x="385" y="222"/>
                    <a:pt x="385" y="224"/>
                  </a:cubicBezTo>
                  <a:cubicBezTo>
                    <a:pt x="385" y="225"/>
                    <a:pt x="385" y="226"/>
                    <a:pt x="384" y="227"/>
                  </a:cubicBezTo>
                  <a:cubicBezTo>
                    <a:pt x="384" y="228"/>
                    <a:pt x="384" y="229"/>
                    <a:pt x="384" y="230"/>
                  </a:cubicBezTo>
                  <a:cubicBezTo>
                    <a:pt x="378" y="259"/>
                    <a:pt x="367" y="285"/>
                    <a:pt x="350" y="308"/>
                  </a:cubicBezTo>
                  <a:cubicBezTo>
                    <a:pt x="348" y="312"/>
                    <a:pt x="345" y="315"/>
                    <a:pt x="342" y="318"/>
                  </a:cubicBezTo>
                  <a:cubicBezTo>
                    <a:pt x="320" y="345"/>
                    <a:pt x="291" y="365"/>
                    <a:pt x="258" y="376"/>
                  </a:cubicBezTo>
                  <a:cubicBezTo>
                    <a:pt x="253" y="378"/>
                    <a:pt x="249" y="380"/>
                    <a:pt x="244" y="381"/>
                  </a:cubicBezTo>
                  <a:cubicBezTo>
                    <a:pt x="241" y="382"/>
                    <a:pt x="238" y="382"/>
                    <a:pt x="235" y="383"/>
                  </a:cubicBezTo>
                  <a:cubicBezTo>
                    <a:pt x="235" y="383"/>
                    <a:pt x="234" y="383"/>
                    <a:pt x="233" y="383"/>
                  </a:cubicBezTo>
                  <a:cubicBezTo>
                    <a:pt x="232" y="384"/>
                    <a:pt x="231" y="384"/>
                    <a:pt x="229" y="384"/>
                  </a:cubicBezTo>
                  <a:cubicBezTo>
                    <a:pt x="228" y="384"/>
                    <a:pt x="227" y="385"/>
                    <a:pt x="225" y="385"/>
                  </a:cubicBezTo>
                  <a:cubicBezTo>
                    <a:pt x="225" y="385"/>
                    <a:pt x="225" y="385"/>
                    <a:pt x="225" y="385"/>
                  </a:cubicBezTo>
                  <a:cubicBezTo>
                    <a:pt x="224" y="385"/>
                    <a:pt x="222" y="385"/>
                    <a:pt x="220" y="386"/>
                  </a:cubicBezTo>
                  <a:cubicBezTo>
                    <a:pt x="216" y="386"/>
                    <a:pt x="212" y="387"/>
                    <a:pt x="208" y="387"/>
                  </a:cubicBezTo>
                  <a:cubicBezTo>
                    <a:pt x="207" y="387"/>
                    <a:pt x="207" y="387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6" y="387"/>
                    <a:pt x="206" y="387"/>
                    <a:pt x="206" y="387"/>
                  </a:cubicBezTo>
                  <a:cubicBezTo>
                    <a:pt x="204" y="387"/>
                    <a:pt x="202" y="387"/>
                    <a:pt x="200" y="387"/>
                  </a:cubicBezTo>
                  <a:cubicBezTo>
                    <a:pt x="198" y="387"/>
                    <a:pt x="196" y="387"/>
                    <a:pt x="194" y="387"/>
                  </a:cubicBezTo>
                  <a:cubicBezTo>
                    <a:pt x="189" y="387"/>
                    <a:pt x="185" y="387"/>
                    <a:pt x="180" y="387"/>
                  </a:cubicBezTo>
                  <a:cubicBezTo>
                    <a:pt x="176" y="386"/>
                    <a:pt x="171" y="386"/>
                    <a:pt x="167" y="385"/>
                  </a:cubicBezTo>
                  <a:cubicBezTo>
                    <a:pt x="166" y="385"/>
                    <a:pt x="165" y="385"/>
                    <a:pt x="164" y="385"/>
                  </a:cubicBezTo>
                  <a:cubicBezTo>
                    <a:pt x="158" y="384"/>
                    <a:pt x="151" y="382"/>
                    <a:pt x="144" y="381"/>
                  </a:cubicBezTo>
                  <a:cubicBezTo>
                    <a:pt x="143" y="380"/>
                    <a:pt x="142" y="380"/>
                    <a:pt x="141" y="380"/>
                  </a:cubicBezTo>
                  <a:cubicBezTo>
                    <a:pt x="135" y="378"/>
                    <a:pt x="130" y="376"/>
                    <a:pt x="124" y="374"/>
                  </a:cubicBezTo>
                  <a:cubicBezTo>
                    <a:pt x="122" y="373"/>
                    <a:pt x="120" y="373"/>
                    <a:pt x="118" y="372"/>
                  </a:cubicBezTo>
                  <a:cubicBezTo>
                    <a:pt x="110" y="368"/>
                    <a:pt x="103" y="364"/>
                    <a:pt x="95" y="360"/>
                  </a:cubicBezTo>
                  <a:cubicBezTo>
                    <a:pt x="38" y="326"/>
                    <a:pt x="0" y="262"/>
                    <a:pt x="1" y="190"/>
                  </a:cubicBezTo>
                  <a:cubicBezTo>
                    <a:pt x="2" y="170"/>
                    <a:pt x="5" y="152"/>
                    <a:pt x="11" y="135"/>
                  </a:cubicBezTo>
                  <a:cubicBezTo>
                    <a:pt x="12" y="132"/>
                    <a:pt x="12" y="130"/>
                    <a:pt x="13" y="127"/>
                  </a:cubicBezTo>
                  <a:cubicBezTo>
                    <a:pt x="15" y="121"/>
                    <a:pt x="18" y="116"/>
                    <a:pt x="20" y="111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57" y="42"/>
                    <a:pt x="122" y="0"/>
                    <a:pt x="197" y="1"/>
                  </a:cubicBezTo>
                  <a:cubicBezTo>
                    <a:pt x="288" y="3"/>
                    <a:pt x="365" y="68"/>
                    <a:pt x="383" y="154"/>
                  </a:cubicBezTo>
                  <a:cubicBezTo>
                    <a:pt x="383" y="155"/>
                    <a:pt x="383" y="155"/>
                    <a:pt x="383" y="156"/>
                  </a:cubicBezTo>
                  <a:cubicBezTo>
                    <a:pt x="384" y="159"/>
                    <a:pt x="384" y="161"/>
                    <a:pt x="385" y="163"/>
                  </a:cubicBezTo>
                  <a:cubicBezTo>
                    <a:pt x="386" y="171"/>
                    <a:pt x="387" y="179"/>
                    <a:pt x="387" y="188"/>
                  </a:cubicBezTo>
                  <a:cubicBezTo>
                    <a:pt x="387" y="190"/>
                    <a:pt x="387" y="192"/>
                    <a:pt x="387" y="194"/>
                  </a:cubicBezTo>
                </a:path>
              </a:pathLst>
            </a:custGeom>
            <a:solidFill>
              <a:srgbClr val="C8C9C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Freeform 7"/>
            <p:cNvSpPr>
              <a:spLocks/>
            </p:cNvSpPr>
            <p:nvPr/>
          </p:nvSpPr>
          <p:spPr bwMode="auto">
            <a:xfrm>
              <a:off x="550863" y="2203450"/>
              <a:ext cx="238125" cy="284163"/>
            </a:xfrm>
            <a:custGeom>
              <a:avLst/>
              <a:gdLst>
                <a:gd name="T0" fmla="*/ 4 w 148"/>
                <a:gd name="T1" fmla="*/ 121 h 176"/>
                <a:gd name="T2" fmla="*/ 58 w 148"/>
                <a:gd name="T3" fmla="*/ 15 h 176"/>
                <a:gd name="T4" fmla="*/ 60 w 148"/>
                <a:gd name="T5" fmla="*/ 13 h 176"/>
                <a:gd name="T6" fmla="*/ 60 w 148"/>
                <a:gd name="T7" fmla="*/ 12 h 176"/>
                <a:gd name="T8" fmla="*/ 62 w 148"/>
                <a:gd name="T9" fmla="*/ 11 h 176"/>
                <a:gd name="T10" fmla="*/ 62 w 148"/>
                <a:gd name="T11" fmla="*/ 10 h 176"/>
                <a:gd name="T12" fmla="*/ 64 w 148"/>
                <a:gd name="T13" fmla="*/ 9 h 176"/>
                <a:gd name="T14" fmla="*/ 65 w 148"/>
                <a:gd name="T15" fmla="*/ 9 h 176"/>
                <a:gd name="T16" fmla="*/ 66 w 148"/>
                <a:gd name="T17" fmla="*/ 8 h 176"/>
                <a:gd name="T18" fmla="*/ 109 w 148"/>
                <a:gd name="T19" fmla="*/ 0 h 176"/>
                <a:gd name="T20" fmla="*/ 129 w 148"/>
                <a:gd name="T21" fmla="*/ 11 h 176"/>
                <a:gd name="T22" fmla="*/ 148 w 148"/>
                <a:gd name="T23" fmla="*/ 51 h 176"/>
                <a:gd name="T24" fmla="*/ 148 w 148"/>
                <a:gd name="T25" fmla="*/ 52 h 176"/>
                <a:gd name="T26" fmla="*/ 148 w 148"/>
                <a:gd name="T27" fmla="*/ 53 h 176"/>
                <a:gd name="T28" fmla="*/ 148 w 148"/>
                <a:gd name="T29" fmla="*/ 55 h 176"/>
                <a:gd name="T30" fmla="*/ 148 w 148"/>
                <a:gd name="T31" fmla="*/ 56 h 176"/>
                <a:gd name="T32" fmla="*/ 148 w 148"/>
                <a:gd name="T33" fmla="*/ 57 h 176"/>
                <a:gd name="T34" fmla="*/ 148 w 148"/>
                <a:gd name="T35" fmla="*/ 58 h 176"/>
                <a:gd name="T36" fmla="*/ 147 w 148"/>
                <a:gd name="T37" fmla="*/ 61 h 176"/>
                <a:gd name="T38" fmla="*/ 92 w 148"/>
                <a:gd name="T39" fmla="*/ 166 h 176"/>
                <a:gd name="T40" fmla="*/ 73 w 148"/>
                <a:gd name="T41" fmla="*/ 172 h 176"/>
                <a:gd name="T42" fmla="*/ 10 w 148"/>
                <a:gd name="T43" fmla="*/ 140 h 176"/>
                <a:gd name="T44" fmla="*/ 4 w 148"/>
                <a:gd name="T45" fmla="*/ 12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76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89" y="173"/>
                    <a:pt x="80" y="176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</a:path>
              </a:pathLst>
            </a:custGeom>
            <a:solidFill>
              <a:srgbClr val="EDA7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Freeform 8"/>
            <p:cNvSpPr>
              <a:spLocks/>
            </p:cNvSpPr>
            <p:nvPr/>
          </p:nvSpPr>
          <p:spPr bwMode="auto">
            <a:xfrm>
              <a:off x="804863" y="2287588"/>
              <a:ext cx="55563" cy="171450"/>
            </a:xfrm>
            <a:custGeom>
              <a:avLst/>
              <a:gdLst>
                <a:gd name="T0" fmla="*/ 14 w 35"/>
                <a:gd name="T1" fmla="*/ 108 h 108"/>
                <a:gd name="T2" fmla="*/ 0 w 35"/>
                <a:gd name="T3" fmla="*/ 96 h 108"/>
                <a:gd name="T4" fmla="*/ 1 w 35"/>
                <a:gd name="T5" fmla="*/ 0 h 108"/>
                <a:gd name="T6" fmla="*/ 28 w 35"/>
                <a:gd name="T7" fmla="*/ 0 h 108"/>
                <a:gd name="T8" fmla="*/ 28 w 35"/>
                <a:gd name="T9" fmla="*/ 41 h 108"/>
                <a:gd name="T10" fmla="*/ 35 w 35"/>
                <a:gd name="T11" fmla="*/ 49 h 108"/>
                <a:gd name="T12" fmla="*/ 28 w 35"/>
                <a:gd name="T13" fmla="*/ 57 h 108"/>
                <a:gd name="T14" fmla="*/ 28 w 35"/>
                <a:gd name="T15" fmla="*/ 57 h 108"/>
                <a:gd name="T16" fmla="*/ 35 w 35"/>
                <a:gd name="T17" fmla="*/ 64 h 108"/>
                <a:gd name="T18" fmla="*/ 27 w 35"/>
                <a:gd name="T19" fmla="*/ 72 h 108"/>
                <a:gd name="T20" fmla="*/ 27 w 35"/>
                <a:gd name="T21" fmla="*/ 72 h 108"/>
                <a:gd name="T22" fmla="*/ 35 w 35"/>
                <a:gd name="T23" fmla="*/ 79 h 108"/>
                <a:gd name="T24" fmla="*/ 27 w 35"/>
                <a:gd name="T25" fmla="*/ 86 h 108"/>
                <a:gd name="T26" fmla="*/ 27 w 35"/>
                <a:gd name="T27" fmla="*/ 96 h 108"/>
                <a:gd name="T28" fmla="*/ 14 w 35"/>
                <a:gd name="T29" fmla="*/ 108 h 108"/>
                <a:gd name="T30" fmla="*/ 14 w 35"/>
                <a:gd name="T3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08">
                  <a:moveTo>
                    <a:pt x="14" y="108"/>
                  </a:moveTo>
                  <a:lnTo>
                    <a:pt x="0" y="96"/>
                  </a:lnTo>
                  <a:lnTo>
                    <a:pt x="1" y="0"/>
                  </a:lnTo>
                  <a:lnTo>
                    <a:pt x="28" y="0"/>
                  </a:lnTo>
                  <a:lnTo>
                    <a:pt x="28" y="41"/>
                  </a:lnTo>
                  <a:lnTo>
                    <a:pt x="35" y="49"/>
                  </a:lnTo>
                  <a:lnTo>
                    <a:pt x="28" y="57"/>
                  </a:lnTo>
                  <a:lnTo>
                    <a:pt x="28" y="57"/>
                  </a:lnTo>
                  <a:lnTo>
                    <a:pt x="35" y="64"/>
                  </a:lnTo>
                  <a:lnTo>
                    <a:pt x="27" y="72"/>
                  </a:lnTo>
                  <a:lnTo>
                    <a:pt x="27" y="72"/>
                  </a:lnTo>
                  <a:lnTo>
                    <a:pt x="35" y="79"/>
                  </a:lnTo>
                  <a:lnTo>
                    <a:pt x="27" y="86"/>
                  </a:lnTo>
                  <a:lnTo>
                    <a:pt x="27" y="96"/>
                  </a:lnTo>
                  <a:lnTo>
                    <a:pt x="14" y="108"/>
                  </a:lnTo>
                  <a:lnTo>
                    <a:pt x="14" y="108"/>
                  </a:ln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2" name="Freeform 9"/>
            <p:cNvSpPr>
              <a:spLocks/>
            </p:cNvSpPr>
            <p:nvPr/>
          </p:nvSpPr>
          <p:spPr bwMode="auto">
            <a:xfrm>
              <a:off x="811213" y="2308225"/>
              <a:ext cx="19050" cy="141288"/>
            </a:xfrm>
            <a:custGeom>
              <a:avLst/>
              <a:gdLst>
                <a:gd name="T0" fmla="*/ 7 w 12"/>
                <a:gd name="T1" fmla="*/ 83 h 89"/>
                <a:gd name="T2" fmla="*/ 12 w 12"/>
                <a:gd name="T3" fmla="*/ 88 h 89"/>
                <a:gd name="T4" fmla="*/ 10 w 12"/>
                <a:gd name="T5" fmla="*/ 89 h 89"/>
                <a:gd name="T6" fmla="*/ 0 w 12"/>
                <a:gd name="T7" fmla="*/ 81 h 89"/>
                <a:gd name="T8" fmla="*/ 2 w 12"/>
                <a:gd name="T9" fmla="*/ 0 h 89"/>
                <a:gd name="T10" fmla="*/ 7 w 12"/>
                <a:gd name="T11" fmla="*/ 4 h 89"/>
                <a:gd name="T12" fmla="*/ 7 w 12"/>
                <a:gd name="T13" fmla="*/ 83 h 89"/>
                <a:gd name="T14" fmla="*/ 7 w 12"/>
                <a:gd name="T1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9">
                  <a:moveTo>
                    <a:pt x="7" y="83"/>
                  </a:moveTo>
                  <a:lnTo>
                    <a:pt x="12" y="88"/>
                  </a:lnTo>
                  <a:lnTo>
                    <a:pt x="10" y="89"/>
                  </a:lnTo>
                  <a:lnTo>
                    <a:pt x="0" y="81"/>
                  </a:lnTo>
                  <a:lnTo>
                    <a:pt x="2" y="0"/>
                  </a:lnTo>
                  <a:lnTo>
                    <a:pt x="7" y="4"/>
                  </a:lnTo>
                  <a:lnTo>
                    <a:pt x="7" y="83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A9CE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3" name="Freeform 10"/>
            <p:cNvSpPr>
              <a:spLocks/>
            </p:cNvSpPr>
            <p:nvPr/>
          </p:nvSpPr>
          <p:spPr bwMode="auto">
            <a:xfrm>
              <a:off x="747713" y="2219325"/>
              <a:ext cx="41275" cy="98425"/>
            </a:xfrm>
            <a:custGeom>
              <a:avLst/>
              <a:gdLst>
                <a:gd name="T0" fmla="*/ 1 w 26"/>
                <a:gd name="T1" fmla="*/ 23 h 61"/>
                <a:gd name="T2" fmla="*/ 6 w 26"/>
                <a:gd name="T3" fmla="*/ 0 h 61"/>
                <a:gd name="T4" fmla="*/ 7 w 26"/>
                <a:gd name="T5" fmla="*/ 1 h 61"/>
                <a:gd name="T6" fmla="*/ 26 w 26"/>
                <a:gd name="T7" fmla="*/ 41 h 61"/>
                <a:gd name="T8" fmla="*/ 26 w 26"/>
                <a:gd name="T9" fmla="*/ 42 h 61"/>
                <a:gd name="T10" fmla="*/ 26 w 26"/>
                <a:gd name="T11" fmla="*/ 43 h 61"/>
                <a:gd name="T12" fmla="*/ 26 w 26"/>
                <a:gd name="T13" fmla="*/ 45 h 61"/>
                <a:gd name="T14" fmla="*/ 26 w 26"/>
                <a:gd name="T15" fmla="*/ 46 h 61"/>
                <a:gd name="T16" fmla="*/ 26 w 26"/>
                <a:gd name="T17" fmla="*/ 47 h 61"/>
                <a:gd name="T18" fmla="*/ 26 w 26"/>
                <a:gd name="T19" fmla="*/ 48 h 61"/>
                <a:gd name="T20" fmla="*/ 25 w 26"/>
                <a:gd name="T21" fmla="*/ 51 h 61"/>
                <a:gd name="T22" fmla="*/ 19 w 26"/>
                <a:gd name="T23" fmla="*/ 61 h 61"/>
                <a:gd name="T24" fmla="*/ 1 w 26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61">
                  <a:moveTo>
                    <a:pt x="1" y="23"/>
                  </a:moveTo>
                  <a:cubicBezTo>
                    <a:pt x="1" y="15"/>
                    <a:pt x="3" y="7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26" y="40"/>
                    <a:pt x="26" y="41"/>
                  </a:cubicBezTo>
                  <a:cubicBezTo>
                    <a:pt x="26" y="41"/>
                    <a:pt x="26" y="41"/>
                    <a:pt x="26" y="42"/>
                  </a:cubicBezTo>
                  <a:cubicBezTo>
                    <a:pt x="26" y="42"/>
                    <a:pt x="26" y="43"/>
                    <a:pt x="26" y="43"/>
                  </a:cubicBezTo>
                  <a:cubicBezTo>
                    <a:pt x="26" y="43"/>
                    <a:pt x="26" y="44"/>
                    <a:pt x="26" y="45"/>
                  </a:cubicBezTo>
                  <a:cubicBezTo>
                    <a:pt x="26" y="45"/>
                    <a:pt x="26" y="45"/>
                    <a:pt x="26" y="46"/>
                  </a:cubicBezTo>
                  <a:cubicBezTo>
                    <a:pt x="26" y="46"/>
                    <a:pt x="26" y="47"/>
                    <a:pt x="26" y="4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5" y="49"/>
                    <a:pt x="25" y="50"/>
                    <a:pt x="25" y="51"/>
                  </a:cubicBezTo>
                  <a:cubicBezTo>
                    <a:pt x="19" y="61"/>
                    <a:pt x="19" y="61"/>
                    <a:pt x="19" y="61"/>
                  </a:cubicBezTo>
                  <a:cubicBezTo>
                    <a:pt x="8" y="52"/>
                    <a:pt x="0" y="38"/>
                    <a:pt x="1" y="23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" name="Freeform 11"/>
            <p:cNvSpPr>
              <a:spLocks noEditPoints="1"/>
            </p:cNvSpPr>
            <p:nvPr/>
          </p:nvSpPr>
          <p:spPr bwMode="auto">
            <a:xfrm>
              <a:off x="550863" y="2203450"/>
              <a:ext cx="238125" cy="282575"/>
            </a:xfrm>
            <a:custGeom>
              <a:avLst/>
              <a:gdLst>
                <a:gd name="T0" fmla="*/ 4 w 148"/>
                <a:gd name="T1" fmla="*/ 121 h 175"/>
                <a:gd name="T2" fmla="*/ 58 w 148"/>
                <a:gd name="T3" fmla="*/ 15 h 175"/>
                <a:gd name="T4" fmla="*/ 60 w 148"/>
                <a:gd name="T5" fmla="*/ 13 h 175"/>
                <a:gd name="T6" fmla="*/ 60 w 148"/>
                <a:gd name="T7" fmla="*/ 12 h 175"/>
                <a:gd name="T8" fmla="*/ 61 w 148"/>
                <a:gd name="T9" fmla="*/ 11 h 175"/>
                <a:gd name="T10" fmla="*/ 62 w 148"/>
                <a:gd name="T11" fmla="*/ 11 h 175"/>
                <a:gd name="T12" fmla="*/ 62 w 148"/>
                <a:gd name="T13" fmla="*/ 10 h 175"/>
                <a:gd name="T14" fmla="*/ 64 w 148"/>
                <a:gd name="T15" fmla="*/ 9 h 175"/>
                <a:gd name="T16" fmla="*/ 65 w 148"/>
                <a:gd name="T17" fmla="*/ 9 h 175"/>
                <a:gd name="T18" fmla="*/ 66 w 148"/>
                <a:gd name="T19" fmla="*/ 8 h 175"/>
                <a:gd name="T20" fmla="*/ 109 w 148"/>
                <a:gd name="T21" fmla="*/ 0 h 175"/>
                <a:gd name="T22" fmla="*/ 129 w 148"/>
                <a:gd name="T23" fmla="*/ 11 h 175"/>
                <a:gd name="T24" fmla="*/ 148 w 148"/>
                <a:gd name="T25" fmla="*/ 51 h 175"/>
                <a:gd name="T26" fmla="*/ 148 w 148"/>
                <a:gd name="T27" fmla="*/ 52 h 175"/>
                <a:gd name="T28" fmla="*/ 148 w 148"/>
                <a:gd name="T29" fmla="*/ 53 h 175"/>
                <a:gd name="T30" fmla="*/ 148 w 148"/>
                <a:gd name="T31" fmla="*/ 55 h 175"/>
                <a:gd name="T32" fmla="*/ 148 w 148"/>
                <a:gd name="T33" fmla="*/ 56 h 175"/>
                <a:gd name="T34" fmla="*/ 148 w 148"/>
                <a:gd name="T35" fmla="*/ 57 h 175"/>
                <a:gd name="T36" fmla="*/ 148 w 148"/>
                <a:gd name="T37" fmla="*/ 58 h 175"/>
                <a:gd name="T38" fmla="*/ 147 w 148"/>
                <a:gd name="T39" fmla="*/ 61 h 175"/>
                <a:gd name="T40" fmla="*/ 92 w 148"/>
                <a:gd name="T41" fmla="*/ 166 h 175"/>
                <a:gd name="T42" fmla="*/ 90 w 148"/>
                <a:gd name="T43" fmla="*/ 170 h 175"/>
                <a:gd name="T44" fmla="*/ 73 w 148"/>
                <a:gd name="T45" fmla="*/ 172 h 175"/>
                <a:gd name="T46" fmla="*/ 10 w 148"/>
                <a:gd name="T47" fmla="*/ 140 h 175"/>
                <a:gd name="T48" fmla="*/ 4 w 148"/>
                <a:gd name="T49" fmla="*/ 121 h 175"/>
                <a:gd name="T50" fmla="*/ 14 w 148"/>
                <a:gd name="T51" fmla="*/ 131 h 175"/>
                <a:gd name="T52" fmla="*/ 77 w 148"/>
                <a:gd name="T53" fmla="*/ 164 h 175"/>
                <a:gd name="T54" fmla="*/ 83 w 148"/>
                <a:gd name="T55" fmla="*/ 163 h 175"/>
                <a:gd name="T56" fmla="*/ 84 w 148"/>
                <a:gd name="T57" fmla="*/ 162 h 175"/>
                <a:gd name="T58" fmla="*/ 138 w 148"/>
                <a:gd name="T59" fmla="*/ 57 h 175"/>
                <a:gd name="T60" fmla="*/ 139 w 148"/>
                <a:gd name="T61" fmla="*/ 56 h 175"/>
                <a:gd name="T62" fmla="*/ 139 w 148"/>
                <a:gd name="T63" fmla="*/ 55 h 175"/>
                <a:gd name="T64" fmla="*/ 139 w 148"/>
                <a:gd name="T65" fmla="*/ 55 h 175"/>
                <a:gd name="T66" fmla="*/ 139 w 148"/>
                <a:gd name="T67" fmla="*/ 55 h 175"/>
                <a:gd name="T68" fmla="*/ 139 w 148"/>
                <a:gd name="T69" fmla="*/ 54 h 175"/>
                <a:gd name="T70" fmla="*/ 139 w 148"/>
                <a:gd name="T71" fmla="*/ 54 h 175"/>
                <a:gd name="T72" fmla="*/ 139 w 148"/>
                <a:gd name="T73" fmla="*/ 54 h 175"/>
                <a:gd name="T74" fmla="*/ 139 w 148"/>
                <a:gd name="T75" fmla="*/ 53 h 175"/>
                <a:gd name="T76" fmla="*/ 139 w 148"/>
                <a:gd name="T77" fmla="*/ 53 h 175"/>
                <a:gd name="T78" fmla="*/ 122 w 148"/>
                <a:gd name="T79" fmla="*/ 18 h 175"/>
                <a:gd name="T80" fmla="*/ 108 w 148"/>
                <a:gd name="T81" fmla="*/ 10 h 175"/>
                <a:gd name="T82" fmla="*/ 69 w 148"/>
                <a:gd name="T83" fmla="*/ 17 h 175"/>
                <a:gd name="T84" fmla="*/ 69 w 148"/>
                <a:gd name="T85" fmla="*/ 17 h 175"/>
                <a:gd name="T86" fmla="*/ 68 w 148"/>
                <a:gd name="T87" fmla="*/ 18 h 175"/>
                <a:gd name="T88" fmla="*/ 68 w 148"/>
                <a:gd name="T89" fmla="*/ 18 h 175"/>
                <a:gd name="T90" fmla="*/ 68 w 148"/>
                <a:gd name="T91" fmla="*/ 18 h 175"/>
                <a:gd name="T92" fmla="*/ 68 w 148"/>
                <a:gd name="T93" fmla="*/ 18 h 175"/>
                <a:gd name="T94" fmla="*/ 67 w 148"/>
                <a:gd name="T95" fmla="*/ 18 h 175"/>
                <a:gd name="T96" fmla="*/ 67 w 148"/>
                <a:gd name="T97" fmla="*/ 18 h 175"/>
                <a:gd name="T98" fmla="*/ 67 w 148"/>
                <a:gd name="T99" fmla="*/ 18 h 175"/>
                <a:gd name="T100" fmla="*/ 67 w 148"/>
                <a:gd name="T101" fmla="*/ 19 h 175"/>
                <a:gd name="T102" fmla="*/ 67 w 148"/>
                <a:gd name="T103" fmla="*/ 19 h 175"/>
                <a:gd name="T104" fmla="*/ 12 w 148"/>
                <a:gd name="T105" fmla="*/ 125 h 175"/>
                <a:gd name="T106" fmla="*/ 14 w 148"/>
                <a:gd name="T107" fmla="*/ 1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8" h="175">
                  <a:moveTo>
                    <a:pt x="4" y="121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4"/>
                    <a:pt x="59" y="13"/>
                    <a:pt x="60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1" y="12"/>
                    <a:pt x="61" y="11"/>
                    <a:pt x="61" y="11"/>
                  </a:cubicBez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0"/>
                    <a:pt x="62" y="10"/>
                  </a:cubicBezTo>
                  <a:cubicBezTo>
                    <a:pt x="63" y="10"/>
                    <a:pt x="63" y="10"/>
                    <a:pt x="64" y="9"/>
                  </a:cubicBezTo>
                  <a:cubicBezTo>
                    <a:pt x="64" y="9"/>
                    <a:pt x="64" y="9"/>
                    <a:pt x="65" y="9"/>
                  </a:cubicBezTo>
                  <a:cubicBezTo>
                    <a:pt x="65" y="9"/>
                    <a:pt x="65" y="8"/>
                    <a:pt x="66" y="8"/>
                  </a:cubicBezTo>
                  <a:cubicBezTo>
                    <a:pt x="67" y="8"/>
                    <a:pt x="109" y="0"/>
                    <a:pt x="109" y="0"/>
                  </a:cubicBezTo>
                  <a:cubicBezTo>
                    <a:pt x="129" y="11"/>
                    <a:pt x="129" y="11"/>
                    <a:pt x="129" y="11"/>
                  </a:cubicBezTo>
                  <a:cubicBezTo>
                    <a:pt x="129" y="11"/>
                    <a:pt x="148" y="50"/>
                    <a:pt x="148" y="51"/>
                  </a:cubicBezTo>
                  <a:cubicBezTo>
                    <a:pt x="148" y="51"/>
                    <a:pt x="148" y="51"/>
                    <a:pt x="148" y="52"/>
                  </a:cubicBezTo>
                  <a:cubicBezTo>
                    <a:pt x="148" y="52"/>
                    <a:pt x="148" y="53"/>
                    <a:pt x="148" y="53"/>
                  </a:cubicBezTo>
                  <a:cubicBezTo>
                    <a:pt x="148" y="53"/>
                    <a:pt x="148" y="54"/>
                    <a:pt x="148" y="55"/>
                  </a:cubicBezTo>
                  <a:cubicBezTo>
                    <a:pt x="148" y="55"/>
                    <a:pt x="148" y="55"/>
                    <a:pt x="148" y="56"/>
                  </a:cubicBezTo>
                  <a:cubicBezTo>
                    <a:pt x="148" y="56"/>
                    <a:pt x="148" y="57"/>
                    <a:pt x="148" y="5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7" y="59"/>
                    <a:pt x="147" y="60"/>
                    <a:pt x="147" y="61"/>
                  </a:cubicBezTo>
                  <a:cubicBezTo>
                    <a:pt x="92" y="166"/>
                    <a:pt x="92" y="166"/>
                    <a:pt x="92" y="166"/>
                  </a:cubicBezTo>
                  <a:cubicBezTo>
                    <a:pt x="91" y="168"/>
                    <a:pt x="91" y="169"/>
                    <a:pt x="90" y="170"/>
                  </a:cubicBezTo>
                  <a:cubicBezTo>
                    <a:pt x="85" y="174"/>
                    <a:pt x="79" y="175"/>
                    <a:pt x="73" y="172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3" y="136"/>
                    <a:pt x="0" y="128"/>
                    <a:pt x="4" y="121"/>
                  </a:cubicBezTo>
                  <a:close/>
                  <a:moveTo>
                    <a:pt x="14" y="131"/>
                  </a:moveTo>
                  <a:cubicBezTo>
                    <a:pt x="77" y="164"/>
                    <a:pt x="77" y="164"/>
                    <a:pt x="77" y="164"/>
                  </a:cubicBezTo>
                  <a:cubicBezTo>
                    <a:pt x="79" y="165"/>
                    <a:pt x="82" y="164"/>
                    <a:pt x="83" y="163"/>
                  </a:cubicBezTo>
                  <a:cubicBezTo>
                    <a:pt x="83" y="163"/>
                    <a:pt x="84" y="162"/>
                    <a:pt x="84" y="162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38" y="56"/>
                    <a:pt x="138" y="56"/>
                    <a:pt x="139" y="56"/>
                  </a:cubicBezTo>
                  <a:cubicBezTo>
                    <a:pt x="139" y="56"/>
                    <a:pt x="139" y="56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5"/>
                    <a:pt x="139" y="55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9" y="54"/>
                    <a:pt x="139" y="54"/>
                    <a:pt x="139" y="53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137" y="49"/>
                    <a:pt x="128" y="31"/>
                    <a:pt x="122" y="18"/>
                  </a:cubicBezTo>
                  <a:cubicBezTo>
                    <a:pt x="108" y="10"/>
                    <a:pt x="108" y="10"/>
                    <a:pt x="108" y="10"/>
                  </a:cubicBezTo>
                  <a:cubicBezTo>
                    <a:pt x="93" y="13"/>
                    <a:pt x="73" y="16"/>
                    <a:pt x="69" y="17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7"/>
                    <a:pt x="68" y="17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68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11" y="127"/>
                    <a:pt x="12" y="130"/>
                    <a:pt x="14" y="131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" name="Freeform 12"/>
            <p:cNvSpPr>
              <a:spLocks noEditPoints="1"/>
            </p:cNvSpPr>
            <p:nvPr/>
          </p:nvSpPr>
          <p:spPr bwMode="auto">
            <a:xfrm>
              <a:off x="766763" y="2197100"/>
              <a:ext cx="117475" cy="119063"/>
            </a:xfrm>
            <a:custGeom>
              <a:avLst/>
              <a:gdLst>
                <a:gd name="T0" fmla="*/ 1 w 73"/>
                <a:gd name="T1" fmla="*/ 36 h 73"/>
                <a:gd name="T2" fmla="*/ 37 w 73"/>
                <a:gd name="T3" fmla="*/ 0 h 73"/>
                <a:gd name="T4" fmla="*/ 73 w 73"/>
                <a:gd name="T5" fmla="*/ 37 h 73"/>
                <a:gd name="T6" fmla="*/ 37 w 73"/>
                <a:gd name="T7" fmla="*/ 73 h 73"/>
                <a:gd name="T8" fmla="*/ 1 w 73"/>
                <a:gd name="T9" fmla="*/ 36 h 73"/>
                <a:gd name="T10" fmla="*/ 39 w 73"/>
                <a:gd name="T11" fmla="*/ 22 h 73"/>
                <a:gd name="T12" fmla="*/ 30 w 73"/>
                <a:gd name="T13" fmla="*/ 13 h 73"/>
                <a:gd name="T14" fmla="*/ 21 w 73"/>
                <a:gd name="T15" fmla="*/ 22 h 73"/>
                <a:gd name="T16" fmla="*/ 30 w 73"/>
                <a:gd name="T17" fmla="*/ 31 h 73"/>
                <a:gd name="T18" fmla="*/ 39 w 73"/>
                <a:gd name="T19" fmla="*/ 2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1" y="36"/>
                  </a:moveTo>
                  <a:cubicBezTo>
                    <a:pt x="1" y="16"/>
                    <a:pt x="17" y="0"/>
                    <a:pt x="37" y="0"/>
                  </a:cubicBezTo>
                  <a:cubicBezTo>
                    <a:pt x="57" y="0"/>
                    <a:pt x="73" y="17"/>
                    <a:pt x="73" y="37"/>
                  </a:cubicBezTo>
                  <a:cubicBezTo>
                    <a:pt x="73" y="57"/>
                    <a:pt x="57" y="73"/>
                    <a:pt x="37" y="73"/>
                  </a:cubicBezTo>
                  <a:cubicBezTo>
                    <a:pt x="16" y="72"/>
                    <a:pt x="0" y="56"/>
                    <a:pt x="1" y="36"/>
                  </a:cubicBezTo>
                  <a:close/>
                  <a:moveTo>
                    <a:pt x="39" y="22"/>
                  </a:moveTo>
                  <a:cubicBezTo>
                    <a:pt x="39" y="17"/>
                    <a:pt x="35" y="13"/>
                    <a:pt x="30" y="13"/>
                  </a:cubicBezTo>
                  <a:cubicBezTo>
                    <a:pt x="25" y="13"/>
                    <a:pt x="21" y="17"/>
                    <a:pt x="21" y="22"/>
                  </a:cubicBezTo>
                  <a:cubicBezTo>
                    <a:pt x="21" y="27"/>
                    <a:pt x="25" y="31"/>
                    <a:pt x="30" y="31"/>
                  </a:cubicBezTo>
                  <a:cubicBezTo>
                    <a:pt x="35" y="31"/>
                    <a:pt x="38" y="27"/>
                    <a:pt x="39" y="22"/>
                  </a:cubicBezTo>
                  <a:close/>
                </a:path>
              </a:pathLst>
            </a:custGeom>
            <a:solidFill>
              <a:srgbClr val="C6E4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6" name="Freeform 13"/>
            <p:cNvSpPr>
              <a:spLocks/>
            </p:cNvSpPr>
            <p:nvPr/>
          </p:nvSpPr>
          <p:spPr bwMode="auto">
            <a:xfrm>
              <a:off x="766763" y="2197100"/>
              <a:ext cx="50800" cy="111125"/>
            </a:xfrm>
            <a:custGeom>
              <a:avLst/>
              <a:gdLst>
                <a:gd name="T0" fmla="*/ 6 w 31"/>
                <a:gd name="T1" fmla="*/ 37 h 68"/>
                <a:gd name="T2" fmla="*/ 19 w 31"/>
                <a:gd name="T3" fmla="*/ 68 h 68"/>
                <a:gd name="T4" fmla="*/ 1 w 31"/>
                <a:gd name="T5" fmla="*/ 36 h 68"/>
                <a:gd name="T6" fmla="*/ 31 w 31"/>
                <a:gd name="T7" fmla="*/ 0 h 68"/>
                <a:gd name="T8" fmla="*/ 6 w 31"/>
                <a:gd name="T9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8">
                  <a:moveTo>
                    <a:pt x="6" y="37"/>
                  </a:moveTo>
                  <a:cubicBezTo>
                    <a:pt x="6" y="50"/>
                    <a:pt x="11" y="61"/>
                    <a:pt x="19" y="68"/>
                  </a:cubicBezTo>
                  <a:cubicBezTo>
                    <a:pt x="8" y="62"/>
                    <a:pt x="0" y="50"/>
                    <a:pt x="1" y="36"/>
                  </a:cubicBezTo>
                  <a:cubicBezTo>
                    <a:pt x="1" y="18"/>
                    <a:pt x="14" y="3"/>
                    <a:pt x="31" y="0"/>
                  </a:cubicBezTo>
                  <a:cubicBezTo>
                    <a:pt x="16" y="6"/>
                    <a:pt x="6" y="21"/>
                    <a:pt x="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7" name="Freeform 14"/>
            <p:cNvSpPr>
              <a:spLocks/>
            </p:cNvSpPr>
            <p:nvPr/>
          </p:nvSpPr>
          <p:spPr bwMode="auto">
            <a:xfrm>
              <a:off x="696913" y="2141538"/>
              <a:ext cx="134938" cy="106363"/>
            </a:xfrm>
            <a:custGeom>
              <a:avLst/>
              <a:gdLst>
                <a:gd name="T0" fmla="*/ 4 w 83"/>
                <a:gd name="T1" fmla="*/ 59 h 66"/>
                <a:gd name="T2" fmla="*/ 1 w 83"/>
                <a:gd name="T3" fmla="*/ 41 h 66"/>
                <a:gd name="T4" fmla="*/ 9 w 83"/>
                <a:gd name="T5" fmla="*/ 18 h 66"/>
                <a:gd name="T6" fmla="*/ 15 w 83"/>
                <a:gd name="T7" fmla="*/ 11 h 66"/>
                <a:gd name="T8" fmla="*/ 36 w 83"/>
                <a:gd name="T9" fmla="*/ 1 h 66"/>
                <a:gd name="T10" fmla="*/ 60 w 83"/>
                <a:gd name="T11" fmla="*/ 7 h 66"/>
                <a:gd name="T12" fmla="*/ 79 w 83"/>
                <a:gd name="T13" fmla="*/ 27 h 66"/>
                <a:gd name="T14" fmla="*/ 83 w 83"/>
                <a:gd name="T15" fmla="*/ 49 h 66"/>
                <a:gd name="T16" fmla="*/ 81 w 83"/>
                <a:gd name="T17" fmla="*/ 56 h 66"/>
                <a:gd name="T18" fmla="*/ 78 w 83"/>
                <a:gd name="T19" fmla="*/ 62 h 66"/>
                <a:gd name="T20" fmla="*/ 68 w 83"/>
                <a:gd name="T21" fmla="*/ 64 h 66"/>
                <a:gd name="T22" fmla="*/ 64 w 83"/>
                <a:gd name="T23" fmla="*/ 57 h 66"/>
                <a:gd name="T24" fmla="*/ 65 w 83"/>
                <a:gd name="T25" fmla="*/ 54 h 66"/>
                <a:gd name="T26" fmla="*/ 69 w 83"/>
                <a:gd name="T27" fmla="*/ 60 h 66"/>
                <a:gd name="T28" fmla="*/ 75 w 83"/>
                <a:gd name="T29" fmla="*/ 59 h 66"/>
                <a:gd name="T30" fmla="*/ 78 w 83"/>
                <a:gd name="T31" fmla="*/ 50 h 66"/>
                <a:gd name="T32" fmla="*/ 79 w 83"/>
                <a:gd name="T33" fmla="*/ 49 h 66"/>
                <a:gd name="T34" fmla="*/ 58 w 83"/>
                <a:gd name="T35" fmla="*/ 10 h 66"/>
                <a:gd name="T36" fmla="*/ 18 w 83"/>
                <a:gd name="T37" fmla="*/ 14 h 66"/>
                <a:gd name="T38" fmla="*/ 13 w 83"/>
                <a:gd name="T39" fmla="*/ 20 h 66"/>
                <a:gd name="T40" fmla="*/ 8 w 83"/>
                <a:gd name="T41" fmla="*/ 57 h 66"/>
                <a:gd name="T42" fmla="*/ 13 w 83"/>
                <a:gd name="T43" fmla="*/ 61 h 66"/>
                <a:gd name="T44" fmla="*/ 14 w 83"/>
                <a:gd name="T45" fmla="*/ 61 h 66"/>
                <a:gd name="T46" fmla="*/ 17 w 83"/>
                <a:gd name="T47" fmla="*/ 65 h 66"/>
                <a:gd name="T48" fmla="*/ 14 w 83"/>
                <a:gd name="T49" fmla="*/ 61 h 66"/>
                <a:gd name="T50" fmla="*/ 21 w 83"/>
                <a:gd name="T51" fmla="*/ 58 h 66"/>
                <a:gd name="T52" fmla="*/ 22 w 83"/>
                <a:gd name="T53" fmla="*/ 56 h 66"/>
                <a:gd name="T54" fmla="*/ 24 w 83"/>
                <a:gd name="T55" fmla="*/ 60 h 66"/>
                <a:gd name="T56" fmla="*/ 23 w 83"/>
                <a:gd name="T57" fmla="*/ 61 h 66"/>
                <a:gd name="T58" fmla="*/ 17 w 83"/>
                <a:gd name="T59" fmla="*/ 65 h 66"/>
                <a:gd name="T60" fmla="*/ 12 w 83"/>
                <a:gd name="T61" fmla="*/ 65 h 66"/>
                <a:gd name="T62" fmla="*/ 4 w 83"/>
                <a:gd name="T63" fmla="*/ 5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66">
                  <a:moveTo>
                    <a:pt x="4" y="59"/>
                  </a:moveTo>
                  <a:cubicBezTo>
                    <a:pt x="2" y="53"/>
                    <a:pt x="0" y="47"/>
                    <a:pt x="1" y="41"/>
                  </a:cubicBezTo>
                  <a:cubicBezTo>
                    <a:pt x="2" y="33"/>
                    <a:pt x="4" y="26"/>
                    <a:pt x="9" y="18"/>
                  </a:cubicBezTo>
                  <a:cubicBezTo>
                    <a:pt x="11" y="16"/>
                    <a:pt x="13" y="13"/>
                    <a:pt x="15" y="11"/>
                  </a:cubicBezTo>
                  <a:cubicBezTo>
                    <a:pt x="21" y="6"/>
                    <a:pt x="28" y="2"/>
                    <a:pt x="36" y="1"/>
                  </a:cubicBezTo>
                  <a:cubicBezTo>
                    <a:pt x="44" y="0"/>
                    <a:pt x="52" y="2"/>
                    <a:pt x="60" y="7"/>
                  </a:cubicBezTo>
                  <a:cubicBezTo>
                    <a:pt x="69" y="12"/>
                    <a:pt x="75" y="19"/>
                    <a:pt x="79" y="27"/>
                  </a:cubicBezTo>
                  <a:cubicBezTo>
                    <a:pt x="82" y="34"/>
                    <a:pt x="83" y="41"/>
                    <a:pt x="83" y="49"/>
                  </a:cubicBezTo>
                  <a:cubicBezTo>
                    <a:pt x="83" y="51"/>
                    <a:pt x="82" y="54"/>
                    <a:pt x="81" y="56"/>
                  </a:cubicBezTo>
                  <a:cubicBezTo>
                    <a:pt x="81" y="58"/>
                    <a:pt x="79" y="60"/>
                    <a:pt x="78" y="62"/>
                  </a:cubicBezTo>
                  <a:cubicBezTo>
                    <a:pt x="75" y="65"/>
                    <a:pt x="71" y="65"/>
                    <a:pt x="68" y="64"/>
                  </a:cubicBezTo>
                  <a:cubicBezTo>
                    <a:pt x="66" y="63"/>
                    <a:pt x="64" y="60"/>
                    <a:pt x="64" y="57"/>
                  </a:cubicBezTo>
                  <a:cubicBezTo>
                    <a:pt x="64" y="56"/>
                    <a:pt x="64" y="55"/>
                    <a:pt x="65" y="54"/>
                  </a:cubicBezTo>
                  <a:cubicBezTo>
                    <a:pt x="66" y="57"/>
                    <a:pt x="67" y="59"/>
                    <a:pt x="69" y="60"/>
                  </a:cubicBezTo>
                  <a:cubicBezTo>
                    <a:pt x="72" y="62"/>
                    <a:pt x="74" y="60"/>
                    <a:pt x="75" y="59"/>
                  </a:cubicBezTo>
                  <a:cubicBezTo>
                    <a:pt x="77" y="57"/>
                    <a:pt x="78" y="54"/>
                    <a:pt x="78" y="50"/>
                  </a:cubicBezTo>
                  <a:cubicBezTo>
                    <a:pt x="79" y="50"/>
                    <a:pt x="79" y="49"/>
                    <a:pt x="79" y="49"/>
                  </a:cubicBezTo>
                  <a:cubicBezTo>
                    <a:pt x="79" y="32"/>
                    <a:pt x="72" y="19"/>
                    <a:pt x="58" y="10"/>
                  </a:cubicBezTo>
                  <a:cubicBezTo>
                    <a:pt x="45" y="2"/>
                    <a:pt x="28" y="4"/>
                    <a:pt x="18" y="14"/>
                  </a:cubicBezTo>
                  <a:cubicBezTo>
                    <a:pt x="16" y="16"/>
                    <a:pt x="14" y="18"/>
                    <a:pt x="13" y="20"/>
                  </a:cubicBezTo>
                  <a:cubicBezTo>
                    <a:pt x="1" y="39"/>
                    <a:pt x="5" y="52"/>
                    <a:pt x="8" y="57"/>
                  </a:cubicBezTo>
                  <a:cubicBezTo>
                    <a:pt x="9" y="59"/>
                    <a:pt x="10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3"/>
                    <a:pt x="15" y="64"/>
                    <a:pt x="17" y="65"/>
                  </a:cubicBezTo>
                  <a:cubicBezTo>
                    <a:pt x="15" y="64"/>
                    <a:pt x="14" y="63"/>
                    <a:pt x="14" y="61"/>
                  </a:cubicBezTo>
                  <a:cubicBezTo>
                    <a:pt x="16" y="61"/>
                    <a:pt x="18" y="60"/>
                    <a:pt x="21" y="58"/>
                  </a:cubicBezTo>
                  <a:cubicBezTo>
                    <a:pt x="21" y="57"/>
                    <a:pt x="22" y="57"/>
                    <a:pt x="22" y="56"/>
                  </a:cubicBezTo>
                  <a:cubicBezTo>
                    <a:pt x="23" y="57"/>
                    <a:pt x="24" y="59"/>
                    <a:pt x="24" y="60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1" y="63"/>
                    <a:pt x="19" y="64"/>
                    <a:pt x="17" y="65"/>
                  </a:cubicBezTo>
                  <a:cubicBezTo>
                    <a:pt x="15" y="65"/>
                    <a:pt x="14" y="66"/>
                    <a:pt x="12" y="65"/>
                  </a:cubicBezTo>
                  <a:cubicBezTo>
                    <a:pt x="10" y="65"/>
                    <a:pt x="7" y="63"/>
                    <a:pt x="4" y="59"/>
                  </a:cubicBezTo>
                  <a:close/>
                </a:path>
              </a:pathLst>
            </a:custGeom>
            <a:solidFill>
              <a:srgbClr val="296D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Freeform 15"/>
            <p:cNvSpPr>
              <a:spLocks/>
            </p:cNvSpPr>
            <p:nvPr/>
          </p:nvSpPr>
          <p:spPr bwMode="auto">
            <a:xfrm>
              <a:off x="614363" y="2301875"/>
              <a:ext cx="77788" cy="100013"/>
            </a:xfrm>
            <a:custGeom>
              <a:avLst/>
              <a:gdLst>
                <a:gd name="T0" fmla="*/ 15 w 48"/>
                <a:gd name="T1" fmla="*/ 60 h 62"/>
                <a:gd name="T2" fmla="*/ 1 w 48"/>
                <a:gd name="T3" fmla="*/ 18 h 62"/>
                <a:gd name="T4" fmla="*/ 1 w 48"/>
                <a:gd name="T5" fmla="*/ 16 h 62"/>
                <a:gd name="T6" fmla="*/ 3 w 48"/>
                <a:gd name="T7" fmla="*/ 14 h 62"/>
                <a:gd name="T8" fmla="*/ 44 w 48"/>
                <a:gd name="T9" fmla="*/ 0 h 62"/>
                <a:gd name="T10" fmla="*/ 48 w 48"/>
                <a:gd name="T11" fmla="*/ 2 h 62"/>
                <a:gd name="T12" fmla="*/ 46 w 48"/>
                <a:gd name="T13" fmla="*/ 6 h 62"/>
                <a:gd name="T14" fmla="*/ 7 w 48"/>
                <a:gd name="T15" fmla="*/ 19 h 62"/>
                <a:gd name="T16" fmla="*/ 21 w 48"/>
                <a:gd name="T17" fmla="*/ 58 h 62"/>
                <a:gd name="T18" fmla="*/ 20 w 48"/>
                <a:gd name="T19" fmla="*/ 60 h 62"/>
                <a:gd name="T20" fmla="*/ 19 w 48"/>
                <a:gd name="T21" fmla="*/ 61 h 62"/>
                <a:gd name="T22" fmla="*/ 15 w 48"/>
                <a:gd name="T23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62">
                  <a:moveTo>
                    <a:pt x="15" y="60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" y="15"/>
                    <a:pt x="2" y="15"/>
                    <a:pt x="3" y="14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7" y="1"/>
                    <a:pt x="48" y="2"/>
                  </a:cubicBezTo>
                  <a:cubicBezTo>
                    <a:pt x="48" y="4"/>
                    <a:pt x="47" y="5"/>
                    <a:pt x="46" y="6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1" y="58"/>
                    <a:pt x="21" y="59"/>
                    <a:pt x="20" y="60"/>
                  </a:cubicBezTo>
                  <a:cubicBezTo>
                    <a:pt x="20" y="61"/>
                    <a:pt x="19" y="61"/>
                    <a:pt x="19" y="61"/>
                  </a:cubicBezTo>
                  <a:cubicBezTo>
                    <a:pt x="17" y="62"/>
                    <a:pt x="15" y="61"/>
                    <a:pt x="15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9" name="Freeform 16"/>
            <p:cNvSpPr>
              <a:spLocks/>
            </p:cNvSpPr>
            <p:nvPr/>
          </p:nvSpPr>
          <p:spPr bwMode="auto">
            <a:xfrm>
              <a:off x="636588" y="2317750"/>
              <a:ext cx="98425" cy="96838"/>
            </a:xfrm>
            <a:custGeom>
              <a:avLst/>
              <a:gdLst>
                <a:gd name="T0" fmla="*/ 35 w 62"/>
                <a:gd name="T1" fmla="*/ 0 h 61"/>
                <a:gd name="T2" fmla="*/ 62 w 62"/>
                <a:gd name="T3" fmla="*/ 13 h 61"/>
                <a:gd name="T4" fmla="*/ 56 w 62"/>
                <a:gd name="T5" fmla="*/ 28 h 61"/>
                <a:gd name="T6" fmla="*/ 28 w 62"/>
                <a:gd name="T7" fmla="*/ 14 h 61"/>
                <a:gd name="T8" fmla="*/ 19 w 62"/>
                <a:gd name="T9" fmla="*/ 33 h 61"/>
                <a:gd name="T10" fmla="*/ 46 w 62"/>
                <a:gd name="T11" fmla="*/ 46 h 61"/>
                <a:gd name="T12" fmla="*/ 39 w 62"/>
                <a:gd name="T13" fmla="*/ 61 h 61"/>
                <a:gd name="T14" fmla="*/ 12 w 62"/>
                <a:gd name="T15" fmla="*/ 48 h 61"/>
                <a:gd name="T16" fmla="*/ 0 w 62"/>
                <a:gd name="T17" fmla="*/ 12 h 61"/>
                <a:gd name="T18" fmla="*/ 35 w 62"/>
                <a:gd name="T19" fmla="*/ 0 h 61"/>
                <a:gd name="T20" fmla="*/ 35 w 62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1">
                  <a:moveTo>
                    <a:pt x="35" y="0"/>
                  </a:moveTo>
                  <a:lnTo>
                    <a:pt x="62" y="13"/>
                  </a:lnTo>
                  <a:lnTo>
                    <a:pt x="56" y="28"/>
                  </a:lnTo>
                  <a:lnTo>
                    <a:pt x="28" y="14"/>
                  </a:lnTo>
                  <a:lnTo>
                    <a:pt x="19" y="33"/>
                  </a:lnTo>
                  <a:lnTo>
                    <a:pt x="46" y="46"/>
                  </a:lnTo>
                  <a:lnTo>
                    <a:pt x="39" y="61"/>
                  </a:lnTo>
                  <a:lnTo>
                    <a:pt x="12" y="48"/>
                  </a:lnTo>
                  <a:lnTo>
                    <a:pt x="0" y="12"/>
                  </a:lnTo>
                  <a:lnTo>
                    <a:pt x="35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0" name="Groupe 1"/>
          <p:cNvGrpSpPr/>
          <p:nvPr/>
        </p:nvGrpSpPr>
        <p:grpSpPr>
          <a:xfrm>
            <a:off x="6385808" y="4287545"/>
            <a:ext cx="796212" cy="799266"/>
            <a:chOff x="1066895" y="3820442"/>
            <a:chExt cx="631826" cy="630238"/>
          </a:xfrm>
        </p:grpSpPr>
        <p:grpSp>
          <p:nvGrpSpPr>
            <p:cNvPr id="521" name="Groupe 341"/>
            <p:cNvGrpSpPr/>
            <p:nvPr/>
          </p:nvGrpSpPr>
          <p:grpSpPr>
            <a:xfrm>
              <a:off x="1066895" y="3820442"/>
              <a:ext cx="631826" cy="630238"/>
              <a:chOff x="422275" y="2974975"/>
              <a:chExt cx="631826" cy="630238"/>
            </a:xfrm>
          </p:grpSpPr>
          <p:sp>
            <p:nvSpPr>
              <p:cNvPr id="557" name="AutoShape 18"/>
              <p:cNvSpPr>
                <a:spLocks noChangeAspect="1" noChangeArrowheads="1" noTextEdit="1"/>
              </p:cNvSpPr>
              <p:nvPr/>
            </p:nvSpPr>
            <p:spPr bwMode="auto">
              <a:xfrm>
                <a:off x="422275" y="2974975"/>
                <a:ext cx="630238" cy="630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8" name="Oval 20"/>
              <p:cNvSpPr>
                <a:spLocks noChangeArrowheads="1"/>
              </p:cNvSpPr>
              <p:nvPr/>
            </p:nvSpPr>
            <p:spPr bwMode="auto">
              <a:xfrm>
                <a:off x="422275" y="2974975"/>
                <a:ext cx="631826" cy="630238"/>
              </a:xfrm>
              <a:prstGeom prst="ellipse">
                <a:avLst/>
              </a:prstGeom>
              <a:solidFill>
                <a:srgbClr val="C8C9C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22" name="Freeform 93"/>
            <p:cNvSpPr>
              <a:spLocks/>
            </p:cNvSpPr>
            <p:nvPr/>
          </p:nvSpPr>
          <p:spPr bwMode="auto">
            <a:xfrm>
              <a:off x="1462183" y="4040362"/>
              <a:ext cx="74613" cy="74612"/>
            </a:xfrm>
            <a:custGeom>
              <a:avLst/>
              <a:gdLst>
                <a:gd name="T0" fmla="*/ 0 w 59"/>
                <a:gd name="T1" fmla="*/ 59 h 59"/>
                <a:gd name="T2" fmla="*/ 37 w 59"/>
                <a:gd name="T3" fmla="*/ 59 h 59"/>
                <a:gd name="T4" fmla="*/ 59 w 59"/>
                <a:gd name="T5" fmla="*/ 35 h 59"/>
                <a:gd name="T6" fmla="*/ 59 w 59"/>
                <a:gd name="T7" fmla="*/ 0 h 59"/>
                <a:gd name="T8" fmla="*/ 0 w 59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9">
                  <a:moveTo>
                    <a:pt x="0" y="59"/>
                  </a:moveTo>
                  <a:cubicBezTo>
                    <a:pt x="37" y="59"/>
                    <a:pt x="37" y="59"/>
                    <a:pt x="37" y="59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0" y="26"/>
                    <a:pt x="0" y="59"/>
                  </a:cubicBezTo>
                  <a:close/>
                </a:path>
              </a:pathLst>
            </a:custGeom>
            <a:solidFill>
              <a:srgbClr val="F0E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3" name="Freeform 94"/>
            <p:cNvSpPr>
              <a:spLocks/>
            </p:cNvSpPr>
            <p:nvPr/>
          </p:nvSpPr>
          <p:spPr bwMode="auto">
            <a:xfrm>
              <a:off x="1252633" y="4108624"/>
              <a:ext cx="279400" cy="71437"/>
            </a:xfrm>
            <a:custGeom>
              <a:avLst/>
              <a:gdLst>
                <a:gd name="T0" fmla="*/ 0 w 176"/>
                <a:gd name="T1" fmla="*/ 45 h 45"/>
                <a:gd name="T2" fmla="*/ 176 w 176"/>
                <a:gd name="T3" fmla="*/ 45 h 45"/>
                <a:gd name="T4" fmla="*/ 176 w 176"/>
                <a:gd name="T5" fmla="*/ 0 h 45"/>
                <a:gd name="T6" fmla="*/ 0 w 176"/>
                <a:gd name="T7" fmla="*/ 0 h 45"/>
                <a:gd name="T8" fmla="*/ 0 w 176"/>
                <a:gd name="T9" fmla="*/ 45 h 45"/>
                <a:gd name="T10" fmla="*/ 0 w 176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45">
                  <a:moveTo>
                    <a:pt x="0" y="45"/>
                  </a:moveTo>
                  <a:lnTo>
                    <a:pt x="176" y="45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9C2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4" name="Freeform 95"/>
            <p:cNvSpPr>
              <a:spLocks/>
            </p:cNvSpPr>
            <p:nvPr/>
          </p:nvSpPr>
          <p:spPr bwMode="auto">
            <a:xfrm>
              <a:off x="1243108" y="4068937"/>
              <a:ext cx="219075" cy="127000"/>
            </a:xfrm>
            <a:custGeom>
              <a:avLst/>
              <a:gdLst>
                <a:gd name="T0" fmla="*/ 167 w 175"/>
                <a:gd name="T1" fmla="*/ 22 h 101"/>
                <a:gd name="T2" fmla="*/ 2 w 175"/>
                <a:gd name="T3" fmla="*/ 21 h 101"/>
                <a:gd name="T4" fmla="*/ 0 w 175"/>
                <a:gd name="T5" fmla="*/ 101 h 101"/>
                <a:gd name="T6" fmla="*/ 175 w 175"/>
                <a:gd name="T7" fmla="*/ 101 h 101"/>
                <a:gd name="T8" fmla="*/ 175 w 175"/>
                <a:gd name="T9" fmla="*/ 32 h 101"/>
                <a:gd name="T10" fmla="*/ 167 w 175"/>
                <a:gd name="T11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167" y="22"/>
                  </a:moveTo>
                  <a:cubicBezTo>
                    <a:pt x="99" y="0"/>
                    <a:pt x="58" y="5"/>
                    <a:pt x="2" y="2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75" y="101"/>
                    <a:pt x="175" y="101"/>
                    <a:pt x="175" y="101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75" y="28"/>
                    <a:pt x="172" y="24"/>
                    <a:pt x="167" y="22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5" name="Freeform 96"/>
            <p:cNvSpPr>
              <a:spLocks/>
            </p:cNvSpPr>
            <p:nvPr/>
          </p:nvSpPr>
          <p:spPr bwMode="auto">
            <a:xfrm>
              <a:off x="1352645" y="4078462"/>
              <a:ext cx="109538" cy="117475"/>
            </a:xfrm>
            <a:custGeom>
              <a:avLst/>
              <a:gdLst>
                <a:gd name="T0" fmla="*/ 0 w 88"/>
                <a:gd name="T1" fmla="*/ 0 h 94"/>
                <a:gd name="T2" fmla="*/ 0 w 88"/>
                <a:gd name="T3" fmla="*/ 94 h 94"/>
                <a:gd name="T4" fmla="*/ 88 w 88"/>
                <a:gd name="T5" fmla="*/ 94 h 94"/>
                <a:gd name="T6" fmla="*/ 88 w 88"/>
                <a:gd name="T7" fmla="*/ 25 h 94"/>
                <a:gd name="T8" fmla="*/ 80 w 88"/>
                <a:gd name="T9" fmla="*/ 15 h 94"/>
                <a:gd name="T10" fmla="*/ 0 w 88"/>
                <a:gd name="T11" fmla="*/ 0 h 94"/>
                <a:gd name="T12" fmla="*/ 0 w 8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4">
                  <a:moveTo>
                    <a:pt x="0" y="0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8" y="21"/>
                    <a:pt x="85" y="17"/>
                    <a:pt x="80" y="15"/>
                  </a:cubicBezTo>
                  <a:cubicBezTo>
                    <a:pt x="49" y="5"/>
                    <a:pt x="24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1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6" name="Freeform 97"/>
            <p:cNvSpPr>
              <a:spLocks/>
            </p:cNvSpPr>
            <p:nvPr/>
          </p:nvSpPr>
          <p:spPr bwMode="auto">
            <a:xfrm>
              <a:off x="1244695" y="4176887"/>
              <a:ext cx="298450" cy="26987"/>
            </a:xfrm>
            <a:custGeom>
              <a:avLst/>
              <a:gdLst>
                <a:gd name="T0" fmla="*/ 0 w 188"/>
                <a:gd name="T1" fmla="*/ 17 h 17"/>
                <a:gd name="T2" fmla="*/ 188 w 188"/>
                <a:gd name="T3" fmla="*/ 17 h 17"/>
                <a:gd name="T4" fmla="*/ 188 w 188"/>
                <a:gd name="T5" fmla="*/ 0 h 17"/>
                <a:gd name="T6" fmla="*/ 0 w 188"/>
                <a:gd name="T7" fmla="*/ 0 h 17"/>
                <a:gd name="T8" fmla="*/ 0 w 188"/>
                <a:gd name="T9" fmla="*/ 17 h 17"/>
                <a:gd name="T10" fmla="*/ 0 w 188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7">
                  <a:moveTo>
                    <a:pt x="0" y="17"/>
                  </a:moveTo>
                  <a:lnTo>
                    <a:pt x="188" y="17"/>
                  </a:lnTo>
                  <a:lnTo>
                    <a:pt x="18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7" name="Freeform 98"/>
            <p:cNvSpPr>
              <a:spLocks/>
            </p:cNvSpPr>
            <p:nvPr/>
          </p:nvSpPr>
          <p:spPr bwMode="auto">
            <a:xfrm>
              <a:off x="1352645" y="4176887"/>
              <a:ext cx="190500" cy="26987"/>
            </a:xfrm>
            <a:custGeom>
              <a:avLst/>
              <a:gdLst>
                <a:gd name="T0" fmla="*/ 0 w 120"/>
                <a:gd name="T1" fmla="*/ 0 h 17"/>
                <a:gd name="T2" fmla="*/ 0 w 120"/>
                <a:gd name="T3" fmla="*/ 17 h 17"/>
                <a:gd name="T4" fmla="*/ 120 w 120"/>
                <a:gd name="T5" fmla="*/ 17 h 17"/>
                <a:gd name="T6" fmla="*/ 120 w 120"/>
                <a:gd name="T7" fmla="*/ 0 h 17"/>
                <a:gd name="T8" fmla="*/ 0 w 120"/>
                <a:gd name="T9" fmla="*/ 0 h 17"/>
                <a:gd name="T10" fmla="*/ 0 w 120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7">
                  <a:moveTo>
                    <a:pt x="0" y="0"/>
                  </a:moveTo>
                  <a:lnTo>
                    <a:pt x="0" y="17"/>
                  </a:lnTo>
                  <a:lnTo>
                    <a:pt x="120" y="17"/>
                  </a:lnTo>
                  <a:lnTo>
                    <a:pt x="1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8" name="Freeform 99"/>
            <p:cNvSpPr>
              <a:spLocks/>
            </p:cNvSpPr>
            <p:nvPr/>
          </p:nvSpPr>
          <p:spPr bwMode="auto">
            <a:xfrm>
              <a:off x="1532033" y="3967337"/>
              <a:ext cx="17463" cy="273050"/>
            </a:xfrm>
            <a:custGeom>
              <a:avLst/>
              <a:gdLst>
                <a:gd name="T0" fmla="*/ 12 w 15"/>
                <a:gd name="T1" fmla="*/ 0 h 217"/>
                <a:gd name="T2" fmla="*/ 2 w 15"/>
                <a:gd name="T3" fmla="*/ 0 h 217"/>
                <a:gd name="T4" fmla="*/ 0 w 15"/>
                <a:gd name="T5" fmla="*/ 3 h 217"/>
                <a:gd name="T6" fmla="*/ 0 w 15"/>
                <a:gd name="T7" fmla="*/ 217 h 217"/>
                <a:gd name="T8" fmla="*/ 15 w 15"/>
                <a:gd name="T9" fmla="*/ 217 h 217"/>
                <a:gd name="T10" fmla="*/ 15 w 15"/>
                <a:gd name="T11" fmla="*/ 3 h 217"/>
                <a:gd name="T12" fmla="*/ 12 w 15"/>
                <a:gd name="T1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17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9" name="Freeform 100"/>
            <p:cNvSpPr>
              <a:spLocks/>
            </p:cNvSpPr>
            <p:nvPr/>
          </p:nvSpPr>
          <p:spPr bwMode="auto">
            <a:xfrm>
              <a:off x="1233583" y="4048299"/>
              <a:ext cx="19050" cy="192087"/>
            </a:xfrm>
            <a:custGeom>
              <a:avLst/>
              <a:gdLst>
                <a:gd name="T0" fmla="*/ 12 w 15"/>
                <a:gd name="T1" fmla="*/ 0 h 153"/>
                <a:gd name="T2" fmla="*/ 2 w 15"/>
                <a:gd name="T3" fmla="*/ 0 h 153"/>
                <a:gd name="T4" fmla="*/ 0 w 15"/>
                <a:gd name="T5" fmla="*/ 2 h 153"/>
                <a:gd name="T6" fmla="*/ 0 w 15"/>
                <a:gd name="T7" fmla="*/ 153 h 153"/>
                <a:gd name="T8" fmla="*/ 15 w 15"/>
                <a:gd name="T9" fmla="*/ 153 h 153"/>
                <a:gd name="T10" fmla="*/ 15 w 15"/>
                <a:gd name="T11" fmla="*/ 2 h 153"/>
                <a:gd name="T12" fmla="*/ 12 w 15"/>
                <a:gd name="T1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53">
                  <a:moveTo>
                    <a:pt x="1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5050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0" name="Freeform 101"/>
            <p:cNvSpPr>
              <a:spLocks/>
            </p:cNvSpPr>
            <p:nvPr/>
          </p:nvSpPr>
          <p:spPr bwMode="auto">
            <a:xfrm>
              <a:off x="1424083" y="4203874"/>
              <a:ext cx="152400" cy="77787"/>
            </a:xfrm>
            <a:custGeom>
              <a:avLst/>
              <a:gdLst>
                <a:gd name="T0" fmla="*/ 61 w 121"/>
                <a:gd name="T1" fmla="*/ 59 h 62"/>
                <a:gd name="T2" fmla="*/ 0 w 121"/>
                <a:gd name="T3" fmla="*/ 0 h 62"/>
                <a:gd name="T4" fmla="*/ 0 w 121"/>
                <a:gd name="T5" fmla="*/ 1 h 62"/>
                <a:gd name="T6" fmla="*/ 61 w 121"/>
                <a:gd name="T7" fmla="*/ 62 h 62"/>
                <a:gd name="T8" fmla="*/ 121 w 121"/>
                <a:gd name="T9" fmla="*/ 1 h 62"/>
                <a:gd name="T10" fmla="*/ 121 w 121"/>
                <a:gd name="T11" fmla="*/ 0 h 62"/>
                <a:gd name="T12" fmla="*/ 61 w 121"/>
                <a:gd name="T13" fmla="*/ 5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2">
                  <a:moveTo>
                    <a:pt x="61" y="59"/>
                  </a:moveTo>
                  <a:cubicBezTo>
                    <a:pt x="28" y="59"/>
                    <a:pt x="1" y="32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5"/>
                    <a:pt x="27" y="62"/>
                    <a:pt x="61" y="62"/>
                  </a:cubicBezTo>
                  <a:cubicBezTo>
                    <a:pt x="94" y="62"/>
                    <a:pt x="121" y="35"/>
                    <a:pt x="121" y="1"/>
                  </a:cubicBezTo>
                  <a:cubicBezTo>
                    <a:pt x="121" y="1"/>
                    <a:pt x="121" y="0"/>
                    <a:pt x="121" y="0"/>
                  </a:cubicBezTo>
                  <a:cubicBezTo>
                    <a:pt x="120" y="32"/>
                    <a:pt x="94" y="59"/>
                    <a:pt x="61" y="59"/>
                  </a:cubicBezTo>
                </a:path>
              </a:pathLst>
            </a:custGeom>
            <a:solidFill>
              <a:srgbClr val="CE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1" name="Freeform 102"/>
            <p:cNvSpPr>
              <a:spLocks/>
            </p:cNvSpPr>
            <p:nvPr/>
          </p:nvSpPr>
          <p:spPr bwMode="auto">
            <a:xfrm>
              <a:off x="1424083" y="4127674"/>
              <a:ext cx="152400" cy="150812"/>
            </a:xfrm>
            <a:custGeom>
              <a:avLst/>
              <a:gdLst>
                <a:gd name="T0" fmla="*/ 121 w 121"/>
                <a:gd name="T1" fmla="*/ 60 h 121"/>
                <a:gd name="T2" fmla="*/ 61 w 121"/>
                <a:gd name="T3" fmla="*/ 121 h 121"/>
                <a:gd name="T4" fmla="*/ 11 w 121"/>
                <a:gd name="T5" fmla="*/ 94 h 121"/>
                <a:gd name="T6" fmla="*/ 0 w 121"/>
                <a:gd name="T7" fmla="*/ 60 h 121"/>
                <a:gd name="T8" fmla="*/ 61 w 121"/>
                <a:gd name="T9" fmla="*/ 0 h 121"/>
                <a:gd name="T10" fmla="*/ 108 w 121"/>
                <a:gd name="T11" fmla="*/ 22 h 121"/>
                <a:gd name="T12" fmla="*/ 121 w 121"/>
                <a:gd name="T13" fmla="*/ 6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21">
                  <a:moveTo>
                    <a:pt x="121" y="60"/>
                  </a:moveTo>
                  <a:cubicBezTo>
                    <a:pt x="121" y="94"/>
                    <a:pt x="94" y="121"/>
                    <a:pt x="61" y="121"/>
                  </a:cubicBezTo>
                  <a:cubicBezTo>
                    <a:pt x="40" y="121"/>
                    <a:pt x="21" y="110"/>
                    <a:pt x="11" y="94"/>
                  </a:cubicBezTo>
                  <a:cubicBezTo>
                    <a:pt x="4" y="84"/>
                    <a:pt x="0" y="7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80" y="0"/>
                    <a:pt x="97" y="8"/>
                    <a:pt x="108" y="22"/>
                  </a:cubicBezTo>
                  <a:cubicBezTo>
                    <a:pt x="116" y="32"/>
                    <a:pt x="121" y="46"/>
                    <a:pt x="121" y="60"/>
                  </a:cubicBezTo>
                </a:path>
              </a:pathLst>
            </a:custGeom>
            <a:solidFill>
              <a:srgbClr val="E2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2" name="Oval 103"/>
            <p:cNvSpPr>
              <a:spLocks noChangeArrowheads="1"/>
            </p:cNvSpPr>
            <p:nvPr/>
          </p:nvSpPr>
          <p:spPr bwMode="auto">
            <a:xfrm>
              <a:off x="1451070" y="4153074"/>
              <a:ext cx="100013" cy="100012"/>
            </a:xfrm>
            <a:prstGeom prst="ellipse">
              <a:avLst/>
            </a:prstGeom>
            <a:solidFill>
              <a:srgbClr val="CEC8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3" name="Freeform 104"/>
            <p:cNvSpPr>
              <a:spLocks/>
            </p:cNvSpPr>
            <p:nvPr/>
          </p:nvSpPr>
          <p:spPr bwMode="auto">
            <a:xfrm>
              <a:off x="1563783" y="4159424"/>
              <a:ext cx="14288" cy="53975"/>
            </a:xfrm>
            <a:custGeom>
              <a:avLst/>
              <a:gdLst>
                <a:gd name="T0" fmla="*/ 10 w 11"/>
                <a:gd name="T1" fmla="*/ 43 h 43"/>
                <a:gd name="T2" fmla="*/ 10 w 11"/>
                <a:gd name="T3" fmla="*/ 36 h 43"/>
                <a:gd name="T4" fmla="*/ 10 w 11"/>
                <a:gd name="T5" fmla="*/ 36 h 43"/>
                <a:gd name="T6" fmla="*/ 10 w 11"/>
                <a:gd name="T7" fmla="*/ 34 h 43"/>
                <a:gd name="T8" fmla="*/ 0 w 11"/>
                <a:gd name="T9" fmla="*/ 1 h 43"/>
                <a:gd name="T10" fmla="*/ 0 w 11"/>
                <a:gd name="T11" fmla="*/ 0 h 43"/>
                <a:gd name="T12" fmla="*/ 11 w 11"/>
                <a:gd name="T13" fmla="*/ 34 h 43"/>
                <a:gd name="T14" fmla="*/ 10 w 11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43">
                  <a:moveTo>
                    <a:pt x="10" y="43"/>
                  </a:moveTo>
                  <a:cubicBezTo>
                    <a:pt x="10" y="41"/>
                    <a:pt x="10" y="39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4"/>
                  </a:cubicBezTo>
                  <a:cubicBezTo>
                    <a:pt x="10" y="22"/>
                    <a:pt x="6" y="1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10"/>
                    <a:pt x="11" y="22"/>
                    <a:pt x="11" y="34"/>
                  </a:cubicBezTo>
                  <a:cubicBezTo>
                    <a:pt x="11" y="37"/>
                    <a:pt x="10" y="40"/>
                    <a:pt x="10" y="43"/>
                  </a:cubicBezTo>
                </a:path>
              </a:pathLst>
            </a:custGeom>
            <a:solidFill>
              <a:srgbClr val="CE5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Freeform 105"/>
            <p:cNvSpPr>
              <a:spLocks/>
            </p:cNvSpPr>
            <p:nvPr/>
          </p:nvSpPr>
          <p:spPr bwMode="auto">
            <a:xfrm>
              <a:off x="1501870" y="4205462"/>
              <a:ext cx="74613" cy="73025"/>
            </a:xfrm>
            <a:custGeom>
              <a:avLst/>
              <a:gdLst>
                <a:gd name="T0" fmla="*/ 0 w 60"/>
                <a:gd name="T1" fmla="*/ 59 h 59"/>
                <a:gd name="T2" fmla="*/ 0 w 60"/>
                <a:gd name="T3" fmla="*/ 59 h 59"/>
                <a:gd name="T4" fmla="*/ 60 w 60"/>
                <a:gd name="T5" fmla="*/ 0 h 59"/>
                <a:gd name="T6" fmla="*/ 60 w 60"/>
                <a:gd name="T7" fmla="*/ 0 h 59"/>
                <a:gd name="T8" fmla="*/ 60 w 60"/>
                <a:gd name="T9" fmla="*/ 7 h 59"/>
                <a:gd name="T10" fmla="*/ 0 w 60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33" y="59"/>
                    <a:pt x="60" y="32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3"/>
                    <a:pt x="60" y="5"/>
                    <a:pt x="60" y="7"/>
                  </a:cubicBezTo>
                  <a:cubicBezTo>
                    <a:pt x="56" y="36"/>
                    <a:pt x="30" y="59"/>
                    <a:pt x="0" y="59"/>
                  </a:cubicBezTo>
                </a:path>
              </a:pathLst>
            </a:custGeom>
            <a:solidFill>
              <a:srgbClr val="DA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Freeform 107"/>
            <p:cNvSpPr>
              <a:spLocks/>
            </p:cNvSpPr>
            <p:nvPr/>
          </p:nvSpPr>
          <p:spPr bwMode="auto">
            <a:xfrm>
              <a:off x="1462183" y="4235624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solidFill>
              <a:srgbClr val="DA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Freeform 108"/>
            <p:cNvSpPr>
              <a:spLocks/>
            </p:cNvSpPr>
            <p:nvPr/>
          </p:nvSpPr>
          <p:spPr bwMode="auto">
            <a:xfrm>
              <a:off x="1447895" y="4145137"/>
              <a:ext cx="82550" cy="79375"/>
            </a:xfrm>
            <a:custGeom>
              <a:avLst/>
              <a:gdLst>
                <a:gd name="T0" fmla="*/ 0 w 66"/>
                <a:gd name="T1" fmla="*/ 29 h 64"/>
                <a:gd name="T2" fmla="*/ 18 w 66"/>
                <a:gd name="T3" fmla="*/ 24 h 64"/>
                <a:gd name="T4" fmla="*/ 34 w 66"/>
                <a:gd name="T5" fmla="*/ 5 h 64"/>
                <a:gd name="T6" fmla="*/ 58 w 66"/>
                <a:gd name="T7" fmla="*/ 5 h 64"/>
                <a:gd name="T8" fmla="*/ 56 w 66"/>
                <a:gd name="T9" fmla="*/ 32 h 64"/>
                <a:gd name="T10" fmla="*/ 47 w 66"/>
                <a:gd name="T11" fmla="*/ 56 h 64"/>
                <a:gd name="T12" fmla="*/ 24 w 66"/>
                <a:gd name="T13" fmla="*/ 62 h 64"/>
                <a:gd name="T14" fmla="*/ 0 w 66"/>
                <a:gd name="T15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4">
                  <a:moveTo>
                    <a:pt x="0" y="29"/>
                  </a:moveTo>
                  <a:cubicBezTo>
                    <a:pt x="0" y="19"/>
                    <a:pt x="13" y="26"/>
                    <a:pt x="18" y="24"/>
                  </a:cubicBezTo>
                  <a:cubicBezTo>
                    <a:pt x="26" y="21"/>
                    <a:pt x="27" y="9"/>
                    <a:pt x="34" y="5"/>
                  </a:cubicBezTo>
                  <a:cubicBezTo>
                    <a:pt x="39" y="1"/>
                    <a:pt x="52" y="0"/>
                    <a:pt x="58" y="5"/>
                  </a:cubicBezTo>
                  <a:cubicBezTo>
                    <a:pt x="66" y="13"/>
                    <a:pt x="58" y="24"/>
                    <a:pt x="56" y="32"/>
                  </a:cubicBezTo>
                  <a:cubicBezTo>
                    <a:pt x="53" y="41"/>
                    <a:pt x="55" y="49"/>
                    <a:pt x="47" y="56"/>
                  </a:cubicBezTo>
                  <a:cubicBezTo>
                    <a:pt x="42" y="60"/>
                    <a:pt x="31" y="64"/>
                    <a:pt x="24" y="62"/>
                  </a:cubicBezTo>
                  <a:cubicBezTo>
                    <a:pt x="13" y="60"/>
                    <a:pt x="1" y="40"/>
                    <a:pt x="0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Freeform 109"/>
            <p:cNvSpPr>
              <a:spLocks/>
            </p:cNvSpPr>
            <p:nvPr/>
          </p:nvSpPr>
          <p:spPr bwMode="auto">
            <a:xfrm>
              <a:off x="1447895" y="4159424"/>
              <a:ext cx="77788" cy="65087"/>
            </a:xfrm>
            <a:custGeom>
              <a:avLst/>
              <a:gdLst>
                <a:gd name="T0" fmla="*/ 56 w 62"/>
                <a:gd name="T1" fmla="*/ 18 h 52"/>
                <a:gd name="T2" fmla="*/ 47 w 62"/>
                <a:gd name="T3" fmla="*/ 42 h 52"/>
                <a:gd name="T4" fmla="*/ 24 w 62"/>
                <a:gd name="T5" fmla="*/ 49 h 52"/>
                <a:gd name="T6" fmla="*/ 0 w 62"/>
                <a:gd name="T7" fmla="*/ 15 h 52"/>
                <a:gd name="T8" fmla="*/ 0 w 62"/>
                <a:gd name="T9" fmla="*/ 16 h 52"/>
                <a:gd name="T10" fmla="*/ 24 w 62"/>
                <a:gd name="T11" fmla="*/ 50 h 52"/>
                <a:gd name="T12" fmla="*/ 47 w 62"/>
                <a:gd name="T13" fmla="*/ 44 h 52"/>
                <a:gd name="T14" fmla="*/ 56 w 62"/>
                <a:gd name="T15" fmla="*/ 20 h 52"/>
                <a:gd name="T16" fmla="*/ 61 w 62"/>
                <a:gd name="T17" fmla="*/ 0 h 52"/>
                <a:gd name="T18" fmla="*/ 56 w 62"/>
                <a:gd name="T19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52">
                  <a:moveTo>
                    <a:pt x="56" y="18"/>
                  </a:moveTo>
                  <a:cubicBezTo>
                    <a:pt x="53" y="27"/>
                    <a:pt x="55" y="35"/>
                    <a:pt x="47" y="42"/>
                  </a:cubicBezTo>
                  <a:cubicBezTo>
                    <a:pt x="42" y="46"/>
                    <a:pt x="31" y="50"/>
                    <a:pt x="24" y="49"/>
                  </a:cubicBezTo>
                  <a:cubicBezTo>
                    <a:pt x="13" y="46"/>
                    <a:pt x="1" y="26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8"/>
                    <a:pt x="13" y="48"/>
                    <a:pt x="24" y="50"/>
                  </a:cubicBezTo>
                  <a:cubicBezTo>
                    <a:pt x="31" y="52"/>
                    <a:pt x="42" y="48"/>
                    <a:pt x="47" y="44"/>
                  </a:cubicBezTo>
                  <a:cubicBezTo>
                    <a:pt x="55" y="37"/>
                    <a:pt x="53" y="29"/>
                    <a:pt x="56" y="20"/>
                  </a:cubicBezTo>
                  <a:cubicBezTo>
                    <a:pt x="57" y="14"/>
                    <a:pt x="62" y="7"/>
                    <a:pt x="61" y="0"/>
                  </a:cubicBezTo>
                  <a:cubicBezTo>
                    <a:pt x="61" y="6"/>
                    <a:pt x="57" y="13"/>
                    <a:pt x="56" y="18"/>
                  </a:cubicBezTo>
                  <a:close/>
                </a:path>
              </a:pathLst>
            </a:custGeom>
            <a:solidFill>
              <a:srgbClr val="E5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Oval 110"/>
            <p:cNvSpPr>
              <a:spLocks noChangeArrowheads="1"/>
            </p:cNvSpPr>
            <p:nvPr/>
          </p:nvSpPr>
          <p:spPr bwMode="auto">
            <a:xfrm>
              <a:off x="1466945" y="4184824"/>
              <a:ext cx="22225" cy="22225"/>
            </a:xfrm>
            <a:prstGeom prst="ellipse">
              <a:avLst/>
            </a:prstGeom>
            <a:solidFill>
              <a:srgbClr val="FAB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9" name="Oval 111"/>
            <p:cNvSpPr>
              <a:spLocks noChangeArrowheads="1"/>
            </p:cNvSpPr>
            <p:nvPr/>
          </p:nvSpPr>
          <p:spPr bwMode="auto">
            <a:xfrm>
              <a:off x="1490758" y="4161012"/>
              <a:ext cx="20638" cy="22225"/>
            </a:xfrm>
            <a:prstGeom prst="ellipse">
              <a:avLst/>
            </a:prstGeom>
            <a:solidFill>
              <a:srgbClr val="FAB7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0" name="Freeform 112"/>
            <p:cNvSpPr>
              <a:spLocks/>
            </p:cNvSpPr>
            <p:nvPr/>
          </p:nvSpPr>
          <p:spPr bwMode="auto">
            <a:xfrm>
              <a:off x="1470120" y="4189587"/>
              <a:ext cx="14288" cy="14287"/>
            </a:xfrm>
            <a:custGeom>
              <a:avLst/>
              <a:gdLst>
                <a:gd name="T0" fmla="*/ 2 w 12"/>
                <a:gd name="T1" fmla="*/ 8 h 12"/>
                <a:gd name="T2" fmla="*/ 8 w 12"/>
                <a:gd name="T3" fmla="*/ 1 h 12"/>
                <a:gd name="T4" fmla="*/ 12 w 12"/>
                <a:gd name="T5" fmla="*/ 3 h 12"/>
                <a:gd name="T6" fmla="*/ 7 w 12"/>
                <a:gd name="T7" fmla="*/ 0 h 12"/>
                <a:gd name="T8" fmla="*/ 0 w 12"/>
                <a:gd name="T9" fmla="*/ 6 h 12"/>
                <a:gd name="T10" fmla="*/ 3 w 12"/>
                <a:gd name="T11" fmla="*/ 12 h 12"/>
                <a:gd name="T12" fmla="*/ 2 w 12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2" y="8"/>
                  </a:moveTo>
                  <a:cubicBezTo>
                    <a:pt x="2" y="4"/>
                    <a:pt x="5" y="1"/>
                    <a:pt x="8" y="1"/>
                  </a:cubicBezTo>
                  <a:cubicBezTo>
                    <a:pt x="10" y="1"/>
                    <a:pt x="11" y="2"/>
                    <a:pt x="12" y="3"/>
                  </a:cubicBezTo>
                  <a:cubicBezTo>
                    <a:pt x="11" y="1"/>
                    <a:pt x="9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1" y="10"/>
                    <a:pt x="3" y="12"/>
                  </a:cubicBezTo>
                  <a:cubicBezTo>
                    <a:pt x="2" y="11"/>
                    <a:pt x="2" y="9"/>
                    <a:pt x="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Freeform 113"/>
            <p:cNvSpPr>
              <a:spLocks/>
            </p:cNvSpPr>
            <p:nvPr/>
          </p:nvSpPr>
          <p:spPr bwMode="auto">
            <a:xfrm>
              <a:off x="1493933" y="4165774"/>
              <a:ext cx="14288" cy="14287"/>
            </a:xfrm>
            <a:custGeom>
              <a:avLst/>
              <a:gdLst>
                <a:gd name="T0" fmla="*/ 1 w 12"/>
                <a:gd name="T1" fmla="*/ 8 h 12"/>
                <a:gd name="T2" fmla="*/ 8 w 12"/>
                <a:gd name="T3" fmla="*/ 1 h 12"/>
                <a:gd name="T4" fmla="*/ 12 w 12"/>
                <a:gd name="T5" fmla="*/ 3 h 12"/>
                <a:gd name="T6" fmla="*/ 6 w 12"/>
                <a:gd name="T7" fmla="*/ 0 h 12"/>
                <a:gd name="T8" fmla="*/ 0 w 12"/>
                <a:gd name="T9" fmla="*/ 6 h 12"/>
                <a:gd name="T10" fmla="*/ 2 w 12"/>
                <a:gd name="T11" fmla="*/ 12 h 12"/>
                <a:gd name="T12" fmla="*/ 1 w 12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" y="8"/>
                  </a:moveTo>
                  <a:cubicBezTo>
                    <a:pt x="1" y="4"/>
                    <a:pt x="4" y="1"/>
                    <a:pt x="8" y="1"/>
                  </a:cubicBezTo>
                  <a:cubicBezTo>
                    <a:pt x="9" y="1"/>
                    <a:pt x="11" y="2"/>
                    <a:pt x="12" y="3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8"/>
                    <a:pt x="1" y="10"/>
                    <a:pt x="2" y="12"/>
                  </a:cubicBezTo>
                  <a:cubicBezTo>
                    <a:pt x="2" y="10"/>
                    <a:pt x="1" y="9"/>
                    <a:pt x="1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Freeform 114"/>
            <p:cNvSpPr>
              <a:spLocks/>
            </p:cNvSpPr>
            <p:nvPr/>
          </p:nvSpPr>
          <p:spPr bwMode="auto">
            <a:xfrm>
              <a:off x="1462183" y="4227687"/>
              <a:ext cx="46038" cy="28575"/>
            </a:xfrm>
            <a:custGeom>
              <a:avLst/>
              <a:gdLst>
                <a:gd name="T0" fmla="*/ 5 w 36"/>
                <a:gd name="T1" fmla="*/ 16 h 23"/>
                <a:gd name="T2" fmla="*/ 0 w 36"/>
                <a:gd name="T3" fmla="*/ 11 h 23"/>
                <a:gd name="T4" fmla="*/ 3 w 36"/>
                <a:gd name="T5" fmla="*/ 6 h 23"/>
                <a:gd name="T6" fmla="*/ 8 w 36"/>
                <a:gd name="T7" fmla="*/ 7 h 23"/>
                <a:gd name="T8" fmla="*/ 12 w 36"/>
                <a:gd name="T9" fmla="*/ 7 h 23"/>
                <a:gd name="T10" fmla="*/ 13 w 36"/>
                <a:gd name="T11" fmla="*/ 4 h 23"/>
                <a:gd name="T12" fmla="*/ 20 w 36"/>
                <a:gd name="T13" fmla="*/ 1 h 23"/>
                <a:gd name="T14" fmla="*/ 21 w 36"/>
                <a:gd name="T15" fmla="*/ 2 h 23"/>
                <a:gd name="T16" fmla="*/ 28 w 36"/>
                <a:gd name="T17" fmla="*/ 2 h 23"/>
                <a:gd name="T18" fmla="*/ 34 w 36"/>
                <a:gd name="T19" fmla="*/ 4 h 23"/>
                <a:gd name="T20" fmla="*/ 35 w 36"/>
                <a:gd name="T21" fmla="*/ 6 h 23"/>
                <a:gd name="T22" fmla="*/ 33 w 36"/>
                <a:gd name="T23" fmla="*/ 10 h 23"/>
                <a:gd name="T24" fmla="*/ 34 w 36"/>
                <a:gd name="T25" fmla="*/ 15 h 23"/>
                <a:gd name="T26" fmla="*/ 36 w 36"/>
                <a:gd name="T27" fmla="*/ 18 h 23"/>
                <a:gd name="T28" fmla="*/ 34 w 36"/>
                <a:gd name="T29" fmla="*/ 19 h 23"/>
                <a:gd name="T30" fmla="*/ 29 w 36"/>
                <a:gd name="T31" fmla="*/ 22 h 23"/>
                <a:gd name="T32" fmla="*/ 23 w 36"/>
                <a:gd name="T33" fmla="*/ 22 h 23"/>
                <a:gd name="T34" fmla="*/ 19 w 36"/>
                <a:gd name="T35" fmla="*/ 19 h 23"/>
                <a:gd name="T36" fmla="*/ 12 w 36"/>
                <a:gd name="T37" fmla="*/ 19 h 23"/>
                <a:gd name="T38" fmla="*/ 5 w 36"/>
                <a:gd name="T3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23">
                  <a:moveTo>
                    <a:pt x="5" y="16"/>
                  </a:moveTo>
                  <a:cubicBezTo>
                    <a:pt x="2" y="15"/>
                    <a:pt x="1" y="14"/>
                    <a:pt x="0" y="11"/>
                  </a:cubicBezTo>
                  <a:cubicBezTo>
                    <a:pt x="0" y="9"/>
                    <a:pt x="1" y="6"/>
                    <a:pt x="3" y="6"/>
                  </a:cubicBezTo>
                  <a:cubicBezTo>
                    <a:pt x="5" y="6"/>
                    <a:pt x="6" y="7"/>
                    <a:pt x="8" y="7"/>
                  </a:cubicBezTo>
                  <a:cubicBezTo>
                    <a:pt x="9" y="8"/>
                    <a:pt x="11" y="8"/>
                    <a:pt x="12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4" y="2"/>
                    <a:pt x="17" y="0"/>
                    <a:pt x="20" y="1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3" y="3"/>
                    <a:pt x="26" y="2"/>
                    <a:pt x="28" y="2"/>
                  </a:cubicBezTo>
                  <a:cubicBezTo>
                    <a:pt x="30" y="2"/>
                    <a:pt x="32" y="2"/>
                    <a:pt x="34" y="4"/>
                  </a:cubicBezTo>
                  <a:cubicBezTo>
                    <a:pt x="34" y="4"/>
                    <a:pt x="35" y="6"/>
                    <a:pt x="35" y="6"/>
                  </a:cubicBezTo>
                  <a:cubicBezTo>
                    <a:pt x="34" y="7"/>
                    <a:pt x="34" y="9"/>
                    <a:pt x="33" y="10"/>
                  </a:cubicBezTo>
                  <a:cubicBezTo>
                    <a:pt x="33" y="12"/>
                    <a:pt x="33" y="14"/>
                    <a:pt x="34" y="15"/>
                  </a:cubicBezTo>
                  <a:cubicBezTo>
                    <a:pt x="34" y="16"/>
                    <a:pt x="36" y="16"/>
                    <a:pt x="36" y="18"/>
                  </a:cubicBezTo>
                  <a:cubicBezTo>
                    <a:pt x="36" y="18"/>
                    <a:pt x="35" y="19"/>
                    <a:pt x="34" y="19"/>
                  </a:cubicBezTo>
                  <a:cubicBezTo>
                    <a:pt x="33" y="20"/>
                    <a:pt x="31" y="21"/>
                    <a:pt x="29" y="22"/>
                  </a:cubicBezTo>
                  <a:cubicBezTo>
                    <a:pt x="27" y="23"/>
                    <a:pt x="24" y="23"/>
                    <a:pt x="23" y="22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7" y="18"/>
                    <a:pt x="15" y="19"/>
                    <a:pt x="12" y="19"/>
                  </a:cubicBezTo>
                  <a:cubicBezTo>
                    <a:pt x="10" y="19"/>
                    <a:pt x="7" y="17"/>
                    <a:pt x="5" y="16"/>
                  </a:cubicBezTo>
                </a:path>
              </a:pathLst>
            </a:custGeom>
            <a:solidFill>
              <a:srgbClr val="BF4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Freeform 115"/>
            <p:cNvSpPr>
              <a:spLocks/>
            </p:cNvSpPr>
            <p:nvPr/>
          </p:nvSpPr>
          <p:spPr bwMode="auto">
            <a:xfrm>
              <a:off x="1508220" y="4237212"/>
              <a:ext cx="7938" cy="9525"/>
            </a:xfrm>
            <a:custGeom>
              <a:avLst/>
              <a:gdLst>
                <a:gd name="T0" fmla="*/ 1 w 7"/>
                <a:gd name="T1" fmla="*/ 3 h 8"/>
                <a:gd name="T2" fmla="*/ 2 w 7"/>
                <a:gd name="T3" fmla="*/ 1 h 8"/>
                <a:gd name="T4" fmla="*/ 5 w 7"/>
                <a:gd name="T5" fmla="*/ 0 h 8"/>
                <a:gd name="T6" fmla="*/ 7 w 7"/>
                <a:gd name="T7" fmla="*/ 3 h 8"/>
                <a:gd name="T8" fmla="*/ 6 w 7"/>
                <a:gd name="T9" fmla="*/ 6 h 8"/>
                <a:gd name="T10" fmla="*/ 2 w 7"/>
                <a:gd name="T11" fmla="*/ 7 h 8"/>
                <a:gd name="T12" fmla="*/ 1 w 7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2"/>
                    <a:pt x="7" y="3"/>
                  </a:cubicBezTo>
                  <a:cubicBezTo>
                    <a:pt x="7" y="4"/>
                    <a:pt x="7" y="5"/>
                    <a:pt x="6" y="6"/>
                  </a:cubicBezTo>
                  <a:cubicBezTo>
                    <a:pt x="5" y="7"/>
                    <a:pt x="3" y="8"/>
                    <a:pt x="2" y="7"/>
                  </a:cubicBezTo>
                  <a:cubicBezTo>
                    <a:pt x="1" y="6"/>
                    <a:pt x="1" y="3"/>
                    <a:pt x="1" y="3"/>
                  </a:cubicBezTo>
                </a:path>
              </a:pathLst>
            </a:custGeom>
            <a:solidFill>
              <a:srgbClr val="BF40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Freeform 117"/>
            <p:cNvSpPr>
              <a:spLocks noEditPoints="1"/>
            </p:cNvSpPr>
            <p:nvPr/>
          </p:nvSpPr>
          <p:spPr bwMode="auto">
            <a:xfrm>
              <a:off x="1463770" y="4232449"/>
              <a:ext cx="25400" cy="11112"/>
            </a:xfrm>
            <a:custGeom>
              <a:avLst/>
              <a:gdLst>
                <a:gd name="T0" fmla="*/ 2 w 20"/>
                <a:gd name="T1" fmla="*/ 9 h 9"/>
                <a:gd name="T2" fmla="*/ 1 w 20"/>
                <a:gd name="T3" fmla="*/ 8 h 9"/>
                <a:gd name="T4" fmla="*/ 3 w 20"/>
                <a:gd name="T5" fmla="*/ 3 h 9"/>
                <a:gd name="T6" fmla="*/ 4 w 20"/>
                <a:gd name="T7" fmla="*/ 3 h 9"/>
                <a:gd name="T8" fmla="*/ 6 w 20"/>
                <a:gd name="T9" fmla="*/ 5 h 9"/>
                <a:gd name="T10" fmla="*/ 9 w 20"/>
                <a:gd name="T11" fmla="*/ 6 h 9"/>
                <a:gd name="T12" fmla="*/ 10 w 20"/>
                <a:gd name="T13" fmla="*/ 6 h 9"/>
                <a:gd name="T14" fmla="*/ 14 w 20"/>
                <a:gd name="T15" fmla="*/ 1 h 9"/>
                <a:gd name="T16" fmla="*/ 18 w 20"/>
                <a:gd name="T17" fmla="*/ 0 h 9"/>
                <a:gd name="T18" fmla="*/ 20 w 20"/>
                <a:gd name="T19" fmla="*/ 1 h 9"/>
                <a:gd name="T20" fmla="*/ 19 w 20"/>
                <a:gd name="T21" fmla="*/ 0 h 9"/>
                <a:gd name="T22" fmla="*/ 19 w 20"/>
                <a:gd name="T23" fmla="*/ 0 h 9"/>
                <a:gd name="T24" fmla="*/ 20 w 20"/>
                <a:gd name="T25" fmla="*/ 1 h 9"/>
                <a:gd name="T26" fmla="*/ 20 w 20"/>
                <a:gd name="T27" fmla="*/ 1 h 9"/>
                <a:gd name="T28" fmla="*/ 20 w 20"/>
                <a:gd name="T29" fmla="*/ 1 h 9"/>
                <a:gd name="T30" fmla="*/ 20 w 20"/>
                <a:gd name="T31" fmla="*/ 1 h 9"/>
                <a:gd name="T32" fmla="*/ 19 w 20"/>
                <a:gd name="T33" fmla="*/ 2 h 9"/>
                <a:gd name="T34" fmla="*/ 18 w 20"/>
                <a:gd name="T35" fmla="*/ 1 h 9"/>
                <a:gd name="T36" fmla="*/ 17 w 20"/>
                <a:gd name="T37" fmla="*/ 1 h 9"/>
                <a:gd name="T38" fmla="*/ 17 w 20"/>
                <a:gd name="T39" fmla="*/ 1 h 9"/>
                <a:gd name="T40" fmla="*/ 15 w 20"/>
                <a:gd name="T41" fmla="*/ 4 h 9"/>
                <a:gd name="T42" fmla="*/ 10 w 20"/>
                <a:gd name="T43" fmla="*/ 8 h 9"/>
                <a:gd name="T44" fmla="*/ 9 w 20"/>
                <a:gd name="T45" fmla="*/ 8 h 9"/>
                <a:gd name="T46" fmla="*/ 6 w 20"/>
                <a:gd name="T47" fmla="*/ 7 h 9"/>
                <a:gd name="T48" fmla="*/ 3 w 20"/>
                <a:gd name="T49" fmla="*/ 6 h 9"/>
                <a:gd name="T50" fmla="*/ 3 w 20"/>
                <a:gd name="T51" fmla="*/ 6 h 9"/>
                <a:gd name="T52" fmla="*/ 3 w 20"/>
                <a:gd name="T53" fmla="*/ 9 h 9"/>
                <a:gd name="T54" fmla="*/ 2 w 20"/>
                <a:gd name="T55" fmla="*/ 9 h 9"/>
                <a:gd name="T56" fmla="*/ 19 w 20"/>
                <a:gd name="T57" fmla="*/ 0 h 9"/>
                <a:gd name="T58" fmla="*/ 19 w 20"/>
                <a:gd name="T59" fmla="*/ 0 h 9"/>
                <a:gd name="T60" fmla="*/ 19 w 20"/>
                <a:gd name="T6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" h="9">
                  <a:moveTo>
                    <a:pt x="2" y="9"/>
                  </a:moveTo>
                  <a:cubicBezTo>
                    <a:pt x="2" y="9"/>
                    <a:pt x="1" y="9"/>
                    <a:pt x="1" y="8"/>
                  </a:cubicBezTo>
                  <a:cubicBezTo>
                    <a:pt x="0" y="7"/>
                    <a:pt x="1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6" y="5"/>
                    <a:pt x="6" y="5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5"/>
                    <a:pt x="13" y="3"/>
                    <a:pt x="14" y="1"/>
                  </a:cubicBezTo>
                  <a:cubicBezTo>
                    <a:pt x="15" y="0"/>
                    <a:pt x="16" y="0"/>
                    <a:pt x="18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0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2"/>
                    <a:pt x="19" y="2"/>
                  </a:cubicBezTo>
                  <a:cubicBezTo>
                    <a:pt x="19" y="2"/>
                    <a:pt x="18" y="2"/>
                    <a:pt x="18" y="1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2"/>
                    <a:pt x="15" y="2"/>
                    <a:pt x="15" y="4"/>
                  </a:cubicBezTo>
                  <a:cubicBezTo>
                    <a:pt x="13" y="5"/>
                    <a:pt x="12" y="7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ubicBezTo>
                    <a:pt x="8" y="8"/>
                    <a:pt x="7" y="7"/>
                    <a:pt x="6" y="7"/>
                  </a:cubicBezTo>
                  <a:cubicBezTo>
                    <a:pt x="5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DE7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5" name="Freeform 118"/>
            <p:cNvSpPr>
              <a:spLocks/>
            </p:cNvSpPr>
            <p:nvPr/>
          </p:nvSpPr>
          <p:spPr bwMode="auto">
            <a:xfrm>
              <a:off x="1508220" y="4238799"/>
              <a:ext cx="4763" cy="4762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2 h 3"/>
                <a:gd name="T4" fmla="*/ 3 w 3"/>
                <a:gd name="T5" fmla="*/ 0 h 3"/>
                <a:gd name="T6" fmla="*/ 3 w 3"/>
                <a:gd name="T7" fmla="*/ 0 h 3"/>
                <a:gd name="T8" fmla="*/ 2 w 3"/>
                <a:gd name="T9" fmla="*/ 1 h 3"/>
                <a:gd name="T10" fmla="*/ 2 w 3"/>
                <a:gd name="T11" fmla="*/ 2 h 3"/>
                <a:gd name="T12" fmla="*/ 2 w 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</a:path>
              </a:pathLst>
            </a:custGeom>
            <a:solidFill>
              <a:srgbClr val="DE7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6" name="Freeform 119"/>
            <p:cNvSpPr>
              <a:spLocks/>
            </p:cNvSpPr>
            <p:nvPr/>
          </p:nvSpPr>
          <p:spPr bwMode="auto">
            <a:xfrm>
              <a:off x="1514570" y="4207049"/>
              <a:ext cx="58738" cy="36512"/>
            </a:xfrm>
            <a:custGeom>
              <a:avLst/>
              <a:gdLst>
                <a:gd name="T0" fmla="*/ 46 w 47"/>
                <a:gd name="T1" fmla="*/ 0 h 29"/>
                <a:gd name="T2" fmla="*/ 45 w 47"/>
                <a:gd name="T3" fmla="*/ 2 h 29"/>
                <a:gd name="T4" fmla="*/ 40 w 47"/>
                <a:gd name="T5" fmla="*/ 6 h 29"/>
                <a:gd name="T6" fmla="*/ 39 w 47"/>
                <a:gd name="T7" fmla="*/ 8 h 29"/>
                <a:gd name="T8" fmla="*/ 26 w 47"/>
                <a:gd name="T9" fmla="*/ 25 h 29"/>
                <a:gd name="T10" fmla="*/ 13 w 47"/>
                <a:gd name="T11" fmla="*/ 20 h 29"/>
                <a:gd name="T12" fmla="*/ 2 w 47"/>
                <a:gd name="T13" fmla="*/ 11 h 29"/>
                <a:gd name="T14" fmla="*/ 13 w 47"/>
                <a:gd name="T15" fmla="*/ 22 h 29"/>
                <a:gd name="T16" fmla="*/ 26 w 47"/>
                <a:gd name="T17" fmla="*/ 27 h 29"/>
                <a:gd name="T18" fmla="*/ 39 w 47"/>
                <a:gd name="T19" fmla="*/ 10 h 29"/>
                <a:gd name="T20" fmla="*/ 40 w 47"/>
                <a:gd name="T21" fmla="*/ 8 h 29"/>
                <a:gd name="T22" fmla="*/ 45 w 47"/>
                <a:gd name="T23" fmla="*/ 4 h 29"/>
                <a:gd name="T24" fmla="*/ 46 w 4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29">
                  <a:moveTo>
                    <a:pt x="46" y="0"/>
                  </a:moveTo>
                  <a:cubicBezTo>
                    <a:pt x="46" y="1"/>
                    <a:pt x="45" y="1"/>
                    <a:pt x="45" y="2"/>
                  </a:cubicBezTo>
                  <a:cubicBezTo>
                    <a:pt x="44" y="4"/>
                    <a:pt x="42" y="4"/>
                    <a:pt x="40" y="6"/>
                  </a:cubicBezTo>
                  <a:cubicBezTo>
                    <a:pt x="40" y="6"/>
                    <a:pt x="39" y="7"/>
                    <a:pt x="39" y="8"/>
                  </a:cubicBezTo>
                  <a:cubicBezTo>
                    <a:pt x="36" y="13"/>
                    <a:pt x="29" y="24"/>
                    <a:pt x="26" y="25"/>
                  </a:cubicBezTo>
                  <a:cubicBezTo>
                    <a:pt x="23" y="27"/>
                    <a:pt x="15" y="22"/>
                    <a:pt x="13" y="20"/>
                  </a:cubicBezTo>
                  <a:cubicBezTo>
                    <a:pt x="10" y="18"/>
                    <a:pt x="3" y="14"/>
                    <a:pt x="2" y="11"/>
                  </a:cubicBezTo>
                  <a:cubicBezTo>
                    <a:pt x="0" y="15"/>
                    <a:pt x="10" y="19"/>
                    <a:pt x="13" y="22"/>
                  </a:cubicBezTo>
                  <a:cubicBezTo>
                    <a:pt x="15" y="24"/>
                    <a:pt x="23" y="29"/>
                    <a:pt x="26" y="27"/>
                  </a:cubicBezTo>
                  <a:cubicBezTo>
                    <a:pt x="29" y="26"/>
                    <a:pt x="36" y="15"/>
                    <a:pt x="39" y="10"/>
                  </a:cubicBezTo>
                  <a:cubicBezTo>
                    <a:pt x="39" y="9"/>
                    <a:pt x="40" y="8"/>
                    <a:pt x="40" y="8"/>
                  </a:cubicBezTo>
                  <a:cubicBezTo>
                    <a:pt x="42" y="7"/>
                    <a:pt x="44" y="7"/>
                    <a:pt x="45" y="4"/>
                  </a:cubicBezTo>
                  <a:cubicBezTo>
                    <a:pt x="46" y="3"/>
                    <a:pt x="47" y="2"/>
                    <a:pt x="46" y="0"/>
                  </a:cubicBezTo>
                  <a:close/>
                </a:path>
              </a:pathLst>
            </a:custGeom>
            <a:solidFill>
              <a:srgbClr val="CA77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7" name="Freeform 120"/>
            <p:cNvSpPr>
              <a:spLocks/>
            </p:cNvSpPr>
            <p:nvPr/>
          </p:nvSpPr>
          <p:spPr bwMode="auto">
            <a:xfrm>
              <a:off x="1514570" y="4183237"/>
              <a:ext cx="58738" cy="57150"/>
            </a:xfrm>
            <a:custGeom>
              <a:avLst/>
              <a:gdLst>
                <a:gd name="T0" fmla="*/ 45 w 47"/>
                <a:gd name="T1" fmla="*/ 14 h 46"/>
                <a:gd name="T2" fmla="*/ 45 w 47"/>
                <a:gd name="T3" fmla="*/ 22 h 46"/>
                <a:gd name="T4" fmla="*/ 40 w 47"/>
                <a:gd name="T5" fmla="*/ 25 h 46"/>
                <a:gd name="T6" fmla="*/ 39 w 47"/>
                <a:gd name="T7" fmla="*/ 27 h 46"/>
                <a:gd name="T8" fmla="*/ 26 w 47"/>
                <a:gd name="T9" fmla="*/ 45 h 46"/>
                <a:gd name="T10" fmla="*/ 13 w 47"/>
                <a:gd name="T11" fmla="*/ 39 h 46"/>
                <a:gd name="T12" fmla="*/ 2 w 47"/>
                <a:gd name="T13" fmla="*/ 29 h 46"/>
                <a:gd name="T14" fmla="*/ 10 w 47"/>
                <a:gd name="T15" fmla="*/ 13 h 46"/>
                <a:gd name="T16" fmla="*/ 11 w 47"/>
                <a:gd name="T17" fmla="*/ 11 h 46"/>
                <a:gd name="T18" fmla="*/ 17 w 47"/>
                <a:gd name="T19" fmla="*/ 1 h 46"/>
                <a:gd name="T20" fmla="*/ 45 w 47"/>
                <a:gd name="T21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46">
                  <a:moveTo>
                    <a:pt x="45" y="14"/>
                  </a:moveTo>
                  <a:cubicBezTo>
                    <a:pt x="47" y="18"/>
                    <a:pt x="46" y="20"/>
                    <a:pt x="45" y="22"/>
                  </a:cubicBezTo>
                  <a:cubicBezTo>
                    <a:pt x="44" y="24"/>
                    <a:pt x="42" y="24"/>
                    <a:pt x="40" y="25"/>
                  </a:cubicBezTo>
                  <a:cubicBezTo>
                    <a:pt x="40" y="26"/>
                    <a:pt x="39" y="26"/>
                    <a:pt x="39" y="27"/>
                  </a:cubicBezTo>
                  <a:cubicBezTo>
                    <a:pt x="36" y="32"/>
                    <a:pt x="29" y="43"/>
                    <a:pt x="26" y="45"/>
                  </a:cubicBezTo>
                  <a:cubicBezTo>
                    <a:pt x="23" y="46"/>
                    <a:pt x="15" y="41"/>
                    <a:pt x="13" y="39"/>
                  </a:cubicBezTo>
                  <a:cubicBezTo>
                    <a:pt x="10" y="36"/>
                    <a:pt x="0" y="33"/>
                    <a:pt x="2" y="29"/>
                  </a:cubicBezTo>
                  <a:cubicBezTo>
                    <a:pt x="4" y="25"/>
                    <a:pt x="8" y="18"/>
                    <a:pt x="10" y="13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1" y="9"/>
                    <a:pt x="10" y="2"/>
                    <a:pt x="17" y="1"/>
                  </a:cubicBezTo>
                  <a:cubicBezTo>
                    <a:pt x="24" y="0"/>
                    <a:pt x="43" y="12"/>
                    <a:pt x="45" y="14"/>
                  </a:cubicBezTo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8" name="Freeform 121"/>
            <p:cNvSpPr>
              <a:spLocks/>
            </p:cNvSpPr>
            <p:nvPr/>
          </p:nvSpPr>
          <p:spPr bwMode="auto">
            <a:xfrm>
              <a:off x="1519333" y="4186412"/>
              <a:ext cx="49213" cy="50800"/>
            </a:xfrm>
            <a:custGeom>
              <a:avLst/>
              <a:gdLst>
                <a:gd name="T0" fmla="*/ 38 w 40"/>
                <a:gd name="T1" fmla="*/ 12 h 40"/>
                <a:gd name="T2" fmla="*/ 38 w 40"/>
                <a:gd name="T3" fmla="*/ 19 h 40"/>
                <a:gd name="T4" fmla="*/ 34 w 40"/>
                <a:gd name="T5" fmla="*/ 22 h 40"/>
                <a:gd name="T6" fmla="*/ 33 w 40"/>
                <a:gd name="T7" fmla="*/ 23 h 40"/>
                <a:gd name="T8" fmla="*/ 22 w 40"/>
                <a:gd name="T9" fmla="*/ 38 h 40"/>
                <a:gd name="T10" fmla="*/ 11 w 40"/>
                <a:gd name="T11" fmla="*/ 34 h 40"/>
                <a:gd name="T12" fmla="*/ 1 w 40"/>
                <a:gd name="T13" fmla="*/ 25 h 40"/>
                <a:gd name="T14" fmla="*/ 8 w 40"/>
                <a:gd name="T15" fmla="*/ 11 h 40"/>
                <a:gd name="T16" fmla="*/ 9 w 40"/>
                <a:gd name="T17" fmla="*/ 10 h 40"/>
                <a:gd name="T18" fmla="*/ 14 w 40"/>
                <a:gd name="T19" fmla="*/ 1 h 40"/>
                <a:gd name="T20" fmla="*/ 38 w 40"/>
                <a:gd name="T21" fmla="*/ 1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40">
                  <a:moveTo>
                    <a:pt x="38" y="12"/>
                  </a:moveTo>
                  <a:cubicBezTo>
                    <a:pt x="40" y="16"/>
                    <a:pt x="39" y="17"/>
                    <a:pt x="38" y="19"/>
                  </a:cubicBezTo>
                  <a:cubicBezTo>
                    <a:pt x="37" y="21"/>
                    <a:pt x="36" y="21"/>
                    <a:pt x="34" y="22"/>
                  </a:cubicBezTo>
                  <a:cubicBezTo>
                    <a:pt x="34" y="22"/>
                    <a:pt x="33" y="23"/>
                    <a:pt x="33" y="23"/>
                  </a:cubicBezTo>
                  <a:cubicBezTo>
                    <a:pt x="30" y="28"/>
                    <a:pt x="24" y="37"/>
                    <a:pt x="22" y="38"/>
                  </a:cubicBezTo>
                  <a:cubicBezTo>
                    <a:pt x="19" y="40"/>
                    <a:pt x="13" y="35"/>
                    <a:pt x="11" y="34"/>
                  </a:cubicBezTo>
                  <a:cubicBezTo>
                    <a:pt x="8" y="31"/>
                    <a:pt x="0" y="28"/>
                    <a:pt x="1" y="25"/>
                  </a:cubicBezTo>
                  <a:cubicBezTo>
                    <a:pt x="3" y="21"/>
                    <a:pt x="6" y="16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9" y="8"/>
                    <a:pt x="8" y="2"/>
                    <a:pt x="14" y="1"/>
                  </a:cubicBezTo>
                  <a:cubicBezTo>
                    <a:pt x="20" y="0"/>
                    <a:pt x="37" y="10"/>
                    <a:pt x="38" y="12"/>
                  </a:cubicBezTo>
                </a:path>
              </a:pathLst>
            </a:custGeom>
            <a:solidFill>
              <a:srgbClr val="FAB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9" name="Freeform 122"/>
            <p:cNvSpPr>
              <a:spLocks/>
            </p:cNvSpPr>
            <p:nvPr/>
          </p:nvSpPr>
          <p:spPr bwMode="auto">
            <a:xfrm>
              <a:off x="1530445" y="4211812"/>
              <a:ext cx="1588" cy="1587"/>
            </a:xfrm>
            <a:custGeom>
              <a:avLst/>
              <a:gdLst>
                <a:gd name="T0" fmla="*/ 1 w 2"/>
                <a:gd name="T1" fmla="*/ 0 h 2"/>
                <a:gd name="T2" fmla="*/ 1 w 2"/>
                <a:gd name="T3" fmla="*/ 2 h 2"/>
                <a:gd name="T4" fmla="*/ 1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0" name="Freeform 123"/>
            <p:cNvSpPr>
              <a:spLocks/>
            </p:cNvSpPr>
            <p:nvPr/>
          </p:nvSpPr>
          <p:spPr bwMode="auto">
            <a:xfrm>
              <a:off x="1532033" y="4214987"/>
              <a:ext cx="4763" cy="3175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1 w 3"/>
                <a:gd name="T7" fmla="*/ 2 h 2"/>
                <a:gd name="T8" fmla="*/ 2 w 3"/>
                <a:gd name="T9" fmla="*/ 2 h 2"/>
                <a:gd name="T10" fmla="*/ 2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1" name="Freeform 124"/>
            <p:cNvSpPr>
              <a:spLocks/>
            </p:cNvSpPr>
            <p:nvPr/>
          </p:nvSpPr>
          <p:spPr bwMode="auto">
            <a:xfrm>
              <a:off x="1538383" y="4222924"/>
              <a:ext cx="1588" cy="1587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0 h 2"/>
                <a:gd name="T4" fmla="*/ 1 w 2"/>
                <a:gd name="T5" fmla="*/ 0 h 2"/>
                <a:gd name="T6" fmla="*/ 0 w 2"/>
                <a:gd name="T7" fmla="*/ 1 h 2"/>
                <a:gd name="T8" fmla="*/ 1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1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2" name="Freeform 125"/>
            <p:cNvSpPr>
              <a:spLocks/>
            </p:cNvSpPr>
            <p:nvPr/>
          </p:nvSpPr>
          <p:spPr bwMode="auto">
            <a:xfrm>
              <a:off x="1528858" y="4219749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1 w 2"/>
                <a:gd name="T5" fmla="*/ 2 h 2"/>
                <a:gd name="T6" fmla="*/ 2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0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3" name="Freeform 126"/>
            <p:cNvSpPr>
              <a:spLocks/>
            </p:cNvSpPr>
            <p:nvPr/>
          </p:nvSpPr>
          <p:spPr bwMode="auto">
            <a:xfrm>
              <a:off x="1538383" y="4195937"/>
              <a:ext cx="1588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1 w 2"/>
                <a:gd name="T7" fmla="*/ 2 h 2"/>
                <a:gd name="T8" fmla="*/ 2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4" name="Freeform 127"/>
            <p:cNvSpPr>
              <a:spLocks/>
            </p:cNvSpPr>
            <p:nvPr/>
          </p:nvSpPr>
          <p:spPr bwMode="auto">
            <a:xfrm>
              <a:off x="1543145" y="4205462"/>
              <a:ext cx="1588" cy="1587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5" name="Freeform 128"/>
            <p:cNvSpPr>
              <a:spLocks/>
            </p:cNvSpPr>
            <p:nvPr/>
          </p:nvSpPr>
          <p:spPr bwMode="auto">
            <a:xfrm>
              <a:off x="1544733" y="4197524"/>
              <a:ext cx="3175" cy="3175"/>
            </a:xfrm>
            <a:custGeom>
              <a:avLst/>
              <a:gdLst>
                <a:gd name="T0" fmla="*/ 1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1 h 2"/>
                <a:gd name="T10" fmla="*/ 1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6" name="Freeform 129"/>
            <p:cNvSpPr>
              <a:spLocks/>
            </p:cNvSpPr>
            <p:nvPr/>
          </p:nvSpPr>
          <p:spPr bwMode="auto">
            <a:xfrm>
              <a:off x="1552670" y="4202287"/>
              <a:ext cx="3175" cy="3175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1 h 2"/>
                <a:gd name="T4" fmla="*/ 1 w 2"/>
                <a:gd name="T5" fmla="*/ 2 h 2"/>
                <a:gd name="T6" fmla="*/ 2 w 2"/>
                <a:gd name="T7" fmla="*/ 1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D68A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961253" y="5957726"/>
            <a:ext cx="6160661" cy="369332"/>
          </a:xfrm>
          <a:prstGeom prst="rect">
            <a:avLst/>
          </a:prstGeom>
          <a:noFill/>
          <a:ln>
            <a:solidFill>
              <a:srgbClr val="314397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rgbClr val="314397"/>
                </a:solidFill>
              </a:rPr>
              <a:t>Oostenrijkers</a:t>
            </a:r>
            <a:r>
              <a:rPr lang="fr-BE" dirty="0">
                <a:solidFill>
                  <a:srgbClr val="314397"/>
                </a:solidFill>
              </a:rPr>
              <a:t> </a:t>
            </a:r>
            <a:r>
              <a:rPr lang="fr-BE" dirty="0" err="1">
                <a:solidFill>
                  <a:srgbClr val="314397"/>
                </a:solidFill>
              </a:rPr>
              <a:t>verkiezen</a:t>
            </a:r>
            <a:r>
              <a:rPr lang="fr-BE" dirty="0">
                <a:solidFill>
                  <a:srgbClr val="314397"/>
                </a:solidFill>
              </a:rPr>
              <a:t> het </a:t>
            </a:r>
            <a:r>
              <a:rPr lang="fr-BE" dirty="0" err="1">
                <a:solidFill>
                  <a:srgbClr val="314397"/>
                </a:solidFill>
              </a:rPr>
              <a:t>vaakst</a:t>
            </a:r>
            <a:r>
              <a:rPr lang="fr-BE" dirty="0">
                <a:solidFill>
                  <a:srgbClr val="314397"/>
                </a:solidFill>
              </a:rPr>
              <a:t> </a:t>
            </a:r>
            <a:r>
              <a:rPr lang="fr-BE" dirty="0" err="1">
                <a:solidFill>
                  <a:srgbClr val="314397"/>
                </a:solidFill>
              </a:rPr>
              <a:t>een</a:t>
            </a:r>
            <a:r>
              <a:rPr lang="fr-BE" dirty="0">
                <a:solidFill>
                  <a:srgbClr val="314397"/>
                </a:solidFill>
              </a:rPr>
              <a:t> </a:t>
            </a:r>
            <a:r>
              <a:rPr lang="fr-BE" dirty="0" err="1">
                <a:solidFill>
                  <a:srgbClr val="314397"/>
                </a:solidFill>
              </a:rPr>
              <a:t>hotel</a:t>
            </a:r>
            <a:r>
              <a:rPr lang="fr-BE" dirty="0">
                <a:solidFill>
                  <a:srgbClr val="314397"/>
                </a:solidFill>
              </a:rPr>
              <a:t> </a:t>
            </a:r>
            <a:r>
              <a:rPr lang="fr-BE" dirty="0" err="1">
                <a:solidFill>
                  <a:srgbClr val="314397"/>
                </a:solidFill>
              </a:rPr>
              <a:t>als</a:t>
            </a:r>
            <a:r>
              <a:rPr lang="fr-BE" dirty="0">
                <a:solidFill>
                  <a:srgbClr val="314397"/>
                </a:solidFill>
              </a:rPr>
              <a:t> logement.</a:t>
            </a:r>
            <a:endParaRPr lang="en-US" dirty="0">
              <a:solidFill>
                <a:srgbClr val="3143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569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553" y="383262"/>
            <a:ext cx="8386686" cy="557458"/>
          </a:xfrm>
        </p:spPr>
        <p:txBody>
          <a:bodyPr/>
          <a:lstStyle/>
          <a:p>
            <a:r>
              <a:rPr lang="fr-BE" sz="2400" b="1" dirty="0" err="1">
                <a:latin typeface="+mj-lt"/>
              </a:rPr>
              <a:t>Nieuwe</a:t>
            </a:r>
            <a:r>
              <a:rPr lang="fr-BE" sz="2400" b="1" dirty="0">
                <a:latin typeface="+mj-lt"/>
              </a:rPr>
              <a:t> </a:t>
            </a:r>
            <a:r>
              <a:rPr lang="fr-BE" sz="2400" b="1" dirty="0" err="1">
                <a:latin typeface="+mj-lt"/>
              </a:rPr>
              <a:t>logies</a:t>
            </a:r>
            <a:r>
              <a:rPr lang="fr-BE" sz="2400" b="1" dirty="0">
                <a:latin typeface="+mj-lt"/>
              </a:rPr>
              <a:t>- en </a:t>
            </a:r>
            <a:r>
              <a:rPr lang="fr-BE" sz="2400" b="1" dirty="0" err="1">
                <a:latin typeface="+mj-lt"/>
              </a:rPr>
              <a:t>reistrends</a:t>
            </a:r>
            <a:br>
              <a:rPr lang="fr-BE" sz="2400" dirty="0"/>
            </a:br>
            <a:endParaRPr lang="fr-B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99920" y="5716653"/>
            <a:ext cx="4144083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</a:rPr>
              <a:t>De </a:t>
            </a:r>
            <a:r>
              <a:rPr lang="fr-BE" sz="1400" dirty="0" err="1">
                <a:solidFill>
                  <a:schemeClr val="tx2"/>
                </a:solidFill>
              </a:rPr>
              <a:t>jonge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generatie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kiest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vaker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voor</a:t>
            </a:r>
            <a:r>
              <a:rPr lang="fr-BE" sz="1400" dirty="0">
                <a:solidFill>
                  <a:schemeClr val="tx2"/>
                </a:solidFill>
              </a:rPr>
              <a:t> dit type </a:t>
            </a:r>
            <a:r>
              <a:rPr lang="fr-BE" sz="1400" dirty="0" err="1">
                <a:solidFill>
                  <a:schemeClr val="tx2"/>
                </a:solidFill>
              </a:rPr>
              <a:t>logies</a:t>
            </a:r>
            <a:endParaRPr lang="fr-BE" sz="14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587" y="1109529"/>
            <a:ext cx="3834704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BE" sz="1100" b="1" dirty="0" err="1">
                <a:solidFill>
                  <a:schemeClr val="bg1"/>
                </a:solidFill>
              </a:rPr>
              <a:t>Welk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alternatief</a:t>
            </a:r>
            <a:r>
              <a:rPr lang="fr-BE" sz="1100" b="1" dirty="0">
                <a:solidFill>
                  <a:schemeClr val="bg1"/>
                </a:solidFill>
              </a:rPr>
              <a:t> type </a:t>
            </a:r>
            <a:r>
              <a:rPr lang="fr-BE" sz="1100" b="1" dirty="0" err="1">
                <a:solidFill>
                  <a:schemeClr val="bg1"/>
                </a:solidFill>
              </a:rPr>
              <a:t>logies</a:t>
            </a:r>
            <a:r>
              <a:rPr lang="fr-BE" sz="1100" b="1" dirty="0">
                <a:solidFill>
                  <a:schemeClr val="bg1"/>
                </a:solidFill>
              </a:rPr>
              <a:t> of reis </a:t>
            </a:r>
            <a:r>
              <a:rPr lang="fr-BE" sz="1100" b="1" dirty="0" err="1">
                <a:solidFill>
                  <a:schemeClr val="bg1"/>
                </a:solidFill>
              </a:rPr>
              <a:t>beleefde</a:t>
            </a:r>
            <a:r>
              <a:rPr lang="fr-BE" sz="1100" b="1" dirty="0">
                <a:solidFill>
                  <a:schemeClr val="bg1"/>
                </a:solidFill>
              </a:rPr>
              <a:t> u al </a:t>
            </a:r>
            <a:r>
              <a:rPr lang="fr-BE" sz="1100" b="1" dirty="0" err="1">
                <a:solidFill>
                  <a:schemeClr val="bg1"/>
                </a:solidFill>
              </a:rPr>
              <a:t>eens</a:t>
            </a:r>
            <a:r>
              <a:rPr lang="fr-BE" sz="1100" b="1" dirty="0">
                <a:solidFill>
                  <a:schemeClr val="bg1"/>
                </a:solidFill>
              </a:rPr>
              <a:t> 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62178"/>
            <a:ext cx="5078833" cy="590632"/>
          </a:xfrm>
          <a:prstGeom prst="rect">
            <a:avLst/>
          </a:prstGeom>
        </p:spPr>
      </p:pic>
      <p:sp>
        <p:nvSpPr>
          <p:cNvPr id="18" name="Espace réservé du texte 2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2342877" y="1721912"/>
            <a:ext cx="1129042" cy="330796"/>
          </a:xfrm>
          <a:solidFill>
            <a:schemeClr val="tx2"/>
          </a:solidFill>
        </p:spPr>
        <p:txBody>
          <a:bodyPr anchor="ctr">
            <a:normAutofit/>
          </a:bodyPr>
          <a:lstStyle/>
          <a:p>
            <a:pPr lvl="0"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Imag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54" y="1700684"/>
            <a:ext cx="746077" cy="373252"/>
          </a:xfrm>
          <a:prstGeom prst="rect">
            <a:avLst/>
          </a:prstGeom>
        </p:spPr>
      </p:pic>
      <p:pic>
        <p:nvPicPr>
          <p:cNvPr id="21" name="Imag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10" y="1700684"/>
            <a:ext cx="746077" cy="373252"/>
          </a:xfrm>
          <a:prstGeom prst="rect">
            <a:avLst/>
          </a:prstGeom>
        </p:spPr>
      </p:pic>
      <p:pic>
        <p:nvPicPr>
          <p:cNvPr id="22" name="Picture 6" descr="D:\Users\Sophie.Morin\Desktop\us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23688" y="1659293"/>
            <a:ext cx="749106" cy="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Tableau 226"/>
          <p:cNvGraphicFramePr>
            <a:graphicFrameLocks noGrp="1"/>
          </p:cNvGraphicFramePr>
          <p:nvPr>
            <p:extLst/>
          </p:nvPr>
        </p:nvGraphicFramePr>
        <p:xfrm>
          <a:off x="232418" y="2185819"/>
          <a:ext cx="8762431" cy="2476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016">
                  <a:extLst>
                    <a:ext uri="{9D8B030D-6E8A-4147-A177-3AD203B41FA5}">
                      <a16:colId xmlns:a16="http://schemas.microsoft.com/office/drawing/2014/main" val="3936690467"/>
                    </a:ext>
                  </a:extLst>
                </a:gridCol>
                <a:gridCol w="1339483">
                  <a:extLst>
                    <a:ext uri="{9D8B030D-6E8A-4147-A177-3AD203B41FA5}">
                      <a16:colId xmlns:a16="http://schemas.microsoft.com/office/drawing/2014/main" val="4089327303"/>
                    </a:ext>
                  </a:extLst>
                </a:gridCol>
                <a:gridCol w="1339483">
                  <a:extLst>
                    <a:ext uri="{9D8B030D-6E8A-4147-A177-3AD203B41FA5}">
                      <a16:colId xmlns:a16="http://schemas.microsoft.com/office/drawing/2014/main" val="4059931579"/>
                    </a:ext>
                  </a:extLst>
                </a:gridCol>
                <a:gridCol w="1339483">
                  <a:extLst>
                    <a:ext uri="{9D8B030D-6E8A-4147-A177-3AD203B41FA5}">
                      <a16:colId xmlns:a16="http://schemas.microsoft.com/office/drawing/2014/main" val="2810678343"/>
                    </a:ext>
                  </a:extLst>
                </a:gridCol>
                <a:gridCol w="1339483">
                  <a:extLst>
                    <a:ext uri="{9D8B030D-6E8A-4147-A177-3AD203B41FA5}">
                      <a16:colId xmlns:a16="http://schemas.microsoft.com/office/drawing/2014/main" val="3449947039"/>
                    </a:ext>
                  </a:extLst>
                </a:gridCol>
                <a:gridCol w="1339483">
                  <a:extLst>
                    <a:ext uri="{9D8B030D-6E8A-4147-A177-3AD203B41FA5}">
                      <a16:colId xmlns:a16="http://schemas.microsoft.com/office/drawing/2014/main" val="254034545"/>
                    </a:ext>
                  </a:extLst>
                </a:gridCol>
              </a:tblGrid>
              <a:tr h="825417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Huren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van huis / appartement van </a:t>
                      </a: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een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particulier</a:t>
                      </a:r>
                      <a:endParaRPr lang="x-none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59%</a:t>
                      </a:r>
                      <a:b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fr-FR" sz="1000" b="0" kern="1200" dirty="0" err="1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België</a:t>
                      </a:r>
                      <a:r>
                        <a:rPr lang="fr-FR" sz="1000" b="0" kern="1200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fr-FR" sz="1000" b="0" kern="1200" baseline="0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46%</a:t>
                      </a:r>
                      <a:endParaRPr lang="x-none" sz="1000" b="1" kern="1200" dirty="0">
                        <a:solidFill>
                          <a:srgbClr val="3143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59%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52</a:t>
                      </a: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58%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55%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53</a:t>
                      </a:r>
                      <a:r>
                        <a:rPr lang="x-none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51%</a:t>
                      </a:r>
                      <a:endParaRPr lang="x-none" sz="16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508502"/>
                  </a:ext>
                </a:extLst>
              </a:tr>
              <a:tr h="825417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Verblijven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bij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een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local</a:t>
                      </a:r>
                      <a:endParaRPr lang="x-none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34%</a:t>
                      </a:r>
                      <a:b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fr-FR" sz="1000" b="0" kern="1200" dirty="0" err="1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België</a:t>
                      </a:r>
                      <a:r>
                        <a:rPr lang="fr-FR" sz="1000" b="0" kern="1200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: 26%</a:t>
                      </a:r>
                      <a:endParaRPr lang="x-none" sz="1000" b="0" kern="1200" dirty="0">
                        <a:solidFill>
                          <a:srgbClr val="3143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37%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43%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55%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63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69%</a:t>
                      </a:r>
                      <a:endParaRPr lang="x-none" sz="16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386426"/>
                  </a:ext>
                </a:extLst>
              </a:tr>
              <a:tr h="825417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Gratis </a:t>
                      </a: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huisuitwisseling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tussen</a:t>
                      </a:r>
                      <a:r>
                        <a:rPr lang="fr-BE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BE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particulieren</a:t>
                      </a:r>
                      <a:endParaRPr lang="x-none"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20%</a:t>
                      </a:r>
                      <a:b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r>
                        <a:rPr lang="fr-FR" sz="1000" b="0" kern="1200" dirty="0" err="1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België</a:t>
                      </a:r>
                      <a:r>
                        <a:rPr lang="fr-FR" sz="1000" b="0" kern="1200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fr-FR" sz="1000" b="0" kern="1200" baseline="0" dirty="0">
                          <a:solidFill>
                            <a:srgbClr val="314397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13%</a:t>
                      </a:r>
                      <a:endParaRPr lang="x-none" sz="1000" b="0" kern="1200" dirty="0">
                        <a:solidFill>
                          <a:srgbClr val="314397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29%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kern="1200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44%</a:t>
                      </a:r>
                      <a:endParaRPr lang="x-none" sz="1600" b="1" kern="1200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53</a:t>
                      </a:r>
                      <a:r>
                        <a:rPr lang="x-none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r>
                        <a:rPr lang="fr-FR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/ </a:t>
                      </a:r>
                      <a:r>
                        <a:rPr lang="fr-FR" sz="16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56%</a:t>
                      </a:r>
                      <a:endParaRPr lang="x-none" sz="1600" b="1" dirty="0">
                        <a:solidFill>
                          <a:srgbClr val="00B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800223"/>
                  </a:ext>
                </a:extLst>
              </a:tr>
            </a:tbl>
          </a:graphicData>
        </a:graphic>
      </p:graphicFrame>
      <p:pic>
        <p:nvPicPr>
          <p:cNvPr id="24" name="Picture 10" descr="D:\Users\Sophie.Morin\Desktop\brazil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48858" y="1663370"/>
            <a:ext cx="744303" cy="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07398" y="4781907"/>
            <a:ext cx="5492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24282">
              <a:defRPr/>
            </a:pPr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fr-FR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hele</a:t>
            </a:r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bevolking</a:t>
            </a:r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fr-FR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generatie</a:t>
            </a:r>
            <a:r>
              <a:rPr lang="fr-FR" b="1" dirty="0">
                <a:solidFill>
                  <a:srgbClr val="00B050"/>
                </a:solidFill>
                <a:latin typeface="Century Gothic" panose="020B0502020202020204" pitchFamily="34" charset="0"/>
              </a:rPr>
              <a:t> 2000  - </a:t>
            </a:r>
            <a:r>
              <a:rPr lang="fr-FR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Millenials</a:t>
            </a:r>
            <a:r>
              <a:rPr lang="fr-FR" b="1" dirty="0">
                <a:solidFill>
                  <a:srgbClr val="00B050"/>
                </a:solidFill>
                <a:latin typeface="Century Gothic" panose="020B0502020202020204" pitchFamily="34" charset="0"/>
              </a:rPr>
              <a:t> </a:t>
            </a:r>
            <a:endParaRPr lang="x-none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6603" y="1996371"/>
            <a:ext cx="756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u="sng" dirty="0">
                <a:solidFill>
                  <a:srgbClr val="002060"/>
                </a:solidFill>
              </a:rPr>
              <a:t>Top 3 :</a:t>
            </a:r>
            <a:endParaRPr lang="en-US" sz="1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374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41088" y="520332"/>
            <a:ext cx="8386686" cy="557458"/>
          </a:xfrm>
        </p:spPr>
        <p:txBody>
          <a:bodyPr/>
          <a:lstStyle/>
          <a:p>
            <a:r>
              <a:rPr lang="fr-BE" sz="2400" b="1" dirty="0" err="1"/>
              <a:t>Nieuwe</a:t>
            </a:r>
            <a:r>
              <a:rPr lang="fr-BE" sz="2400" b="1" dirty="0"/>
              <a:t> </a:t>
            </a:r>
            <a:r>
              <a:rPr lang="fr-BE" sz="2400" b="1" dirty="0" err="1"/>
              <a:t>logies</a:t>
            </a:r>
            <a:r>
              <a:rPr lang="fr-BE" sz="2400" b="1" dirty="0"/>
              <a:t>- en </a:t>
            </a:r>
            <a:r>
              <a:rPr lang="fr-BE" sz="2400" b="1" dirty="0" err="1"/>
              <a:t>reistrends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964734" y="5700834"/>
            <a:ext cx="731520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</a:rPr>
              <a:t>De </a:t>
            </a:r>
            <a:r>
              <a:rPr lang="fr-BE" sz="1400" dirty="0" err="1">
                <a:solidFill>
                  <a:schemeClr val="tx2"/>
                </a:solidFill>
              </a:rPr>
              <a:t>jonge</a:t>
            </a:r>
            <a:r>
              <a:rPr lang="fr-BE" sz="1400" dirty="0">
                <a:solidFill>
                  <a:schemeClr val="tx2"/>
                </a:solidFill>
              </a:rPr>
              <a:t> niet-</a:t>
            </a:r>
            <a:r>
              <a:rPr lang="fr-BE" sz="1400" dirty="0" err="1">
                <a:solidFill>
                  <a:schemeClr val="tx2"/>
                </a:solidFill>
              </a:rPr>
              <a:t>Europese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generatie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kiest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vaker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voor</a:t>
            </a:r>
            <a:r>
              <a:rPr lang="fr-BE" sz="1400" dirty="0">
                <a:solidFill>
                  <a:schemeClr val="tx2"/>
                </a:solidFill>
              </a:rPr>
              <a:t> dit type </a:t>
            </a:r>
            <a:r>
              <a:rPr lang="fr-BE" sz="1400" dirty="0" err="1">
                <a:solidFill>
                  <a:schemeClr val="tx2"/>
                </a:solidFill>
              </a:rPr>
              <a:t>logies</a:t>
            </a:r>
            <a:r>
              <a:rPr lang="fr-BE" sz="1400" dirty="0">
                <a:solidFill>
                  <a:schemeClr val="tx2"/>
                </a:solidFill>
              </a:rPr>
              <a:t> dan de </a:t>
            </a:r>
            <a:r>
              <a:rPr lang="fr-BE" sz="1400" dirty="0" err="1">
                <a:solidFill>
                  <a:schemeClr val="tx2"/>
                </a:solidFill>
              </a:rPr>
              <a:t>Europese</a:t>
            </a:r>
            <a:r>
              <a:rPr lang="fr-BE" sz="14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86892"/>
            <a:ext cx="5078833" cy="590632"/>
          </a:xfrm>
          <a:prstGeom prst="rect">
            <a:avLst/>
          </a:prstGeom>
        </p:spPr>
      </p:pic>
      <p:graphicFrame>
        <p:nvGraphicFramePr>
          <p:cNvPr id="21" name="Tableau 12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2876766" y="2371227"/>
          <a:ext cx="599443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86">
                  <a:extLst>
                    <a:ext uri="{9D8B030D-6E8A-4147-A177-3AD203B41FA5}">
                      <a16:colId xmlns:a16="http://schemas.microsoft.com/office/drawing/2014/main" val="3172978775"/>
                    </a:ext>
                  </a:extLst>
                </a:gridCol>
                <a:gridCol w="1198886">
                  <a:extLst>
                    <a:ext uri="{9D8B030D-6E8A-4147-A177-3AD203B41FA5}">
                      <a16:colId xmlns:a16="http://schemas.microsoft.com/office/drawing/2014/main" val="3397042268"/>
                    </a:ext>
                  </a:extLst>
                </a:gridCol>
                <a:gridCol w="1198886">
                  <a:extLst>
                    <a:ext uri="{9D8B030D-6E8A-4147-A177-3AD203B41FA5}">
                      <a16:colId xmlns:a16="http://schemas.microsoft.com/office/drawing/2014/main" val="205449064"/>
                    </a:ext>
                  </a:extLst>
                </a:gridCol>
                <a:gridCol w="1198886">
                  <a:extLst>
                    <a:ext uri="{9D8B030D-6E8A-4147-A177-3AD203B41FA5}">
                      <a16:colId xmlns:a16="http://schemas.microsoft.com/office/drawing/2014/main" val="1784752045"/>
                    </a:ext>
                  </a:extLst>
                </a:gridCol>
                <a:gridCol w="1198886">
                  <a:extLst>
                    <a:ext uri="{9D8B030D-6E8A-4147-A177-3AD203B41FA5}">
                      <a16:colId xmlns:a16="http://schemas.microsoft.com/office/drawing/2014/main" val="3179424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 i="0"/>
                      </a:pPr>
                      <a:r>
                        <a:rPr lang="fr-BE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Europa: 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br>
                        <a:rPr lang="fr-B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fr-BE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België</a:t>
                      </a:r>
                      <a:r>
                        <a:rPr lang="fr-BE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 48%</a:t>
                      </a:r>
                    </a:p>
                    <a:p>
                      <a:pPr algn="ctr">
                        <a:defRPr b="0" i="0"/>
                      </a:pPr>
                      <a:endParaRPr lang="x-none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67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70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70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74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61822"/>
                  </a:ext>
                </a:extLst>
              </a:tr>
            </a:tbl>
          </a:graphicData>
        </a:graphic>
      </p:graphicFrame>
      <p:graphicFrame>
        <p:nvGraphicFramePr>
          <p:cNvPr id="22" name="Tableau 13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3011703" y="4013843"/>
          <a:ext cx="593901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802">
                  <a:extLst>
                    <a:ext uri="{9D8B030D-6E8A-4147-A177-3AD203B41FA5}">
                      <a16:colId xmlns:a16="http://schemas.microsoft.com/office/drawing/2014/main" val="3172978775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3397042268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205449064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1784752045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3179424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59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83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72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81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61822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>
            <p:custDataLst>
              <p:tags r:id="rId3"/>
            </p:custDataLst>
          </p:nvPr>
        </p:nvSpPr>
        <p:spPr>
          <a:xfrm>
            <a:off x="26779" y="2053801"/>
            <a:ext cx="26492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en-US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Boshut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en-US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Logeren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local</a:t>
            </a: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en-US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Primitieve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camping </a:t>
            </a: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nl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Huisuitwisseling</a:t>
            </a:r>
            <a:endParaRPr lang="x-none" sz="12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nl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Ontvangst van reizigers thuis</a:t>
            </a:r>
            <a:endParaRPr lang="x-none" sz="12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x-non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Eco-t</a:t>
            </a:r>
            <a:r>
              <a:rPr lang="nl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x-non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rism</a:t>
            </a:r>
            <a:r>
              <a:rPr lang="fr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x-none" sz="12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fr-BE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Sociaal</a:t>
            </a:r>
            <a:r>
              <a:rPr lang="fr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200" dirty="0" err="1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toerisme</a:t>
            </a:r>
            <a:r>
              <a:rPr lang="fr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lvl="0" indent="-171450">
              <a:lnSpc>
                <a:spcPct val="125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 b="0" i="0"/>
            </a:pPr>
            <a:r>
              <a:rPr lang="nl-BE" sz="1200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Rondtrekkend toerisme</a:t>
            </a:r>
            <a:endParaRPr lang="x-none" sz="1200" dirty="0">
              <a:solidFill>
                <a:srgbClr val="00206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53" y="3444388"/>
            <a:ext cx="746077" cy="373252"/>
          </a:xfrm>
          <a:prstGeom prst="rect">
            <a:avLst/>
          </a:prstGeom>
        </p:spPr>
      </p:pic>
      <p:pic>
        <p:nvPicPr>
          <p:cNvPr id="27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54" y="3467338"/>
            <a:ext cx="746077" cy="373252"/>
          </a:xfrm>
          <a:prstGeom prst="rect">
            <a:avLst/>
          </a:prstGeom>
        </p:spPr>
      </p:pic>
      <p:pic>
        <p:nvPicPr>
          <p:cNvPr id="28" name="Picture 6" descr="D:\Users\Sophie.Morin\Desktop\us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444195" y="3508294"/>
            <a:ext cx="749106" cy="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D:\Users\Sophie.Morin\Desktop\brazil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80906" y="3518881"/>
            <a:ext cx="744303" cy="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692810" y="2004870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24282">
              <a:defRPr/>
            </a:pPr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</a:rPr>
              <a:t>Heel de </a:t>
            </a:r>
            <a:r>
              <a:rPr lang="fr-FR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bevolking</a:t>
            </a:r>
            <a:endParaRPr lang="x-none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56728" y="4492733"/>
            <a:ext cx="314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24282">
              <a:defRPr/>
            </a:pPr>
            <a:r>
              <a:rPr lang="fr-FR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Generatie</a:t>
            </a:r>
            <a:r>
              <a:rPr lang="fr-FR" b="1" dirty="0">
                <a:solidFill>
                  <a:srgbClr val="00B050"/>
                </a:solidFill>
                <a:latin typeface="Century Gothic" panose="020B0502020202020204" pitchFamily="34" charset="0"/>
              </a:rPr>
              <a:t> 2000 - </a:t>
            </a:r>
            <a:r>
              <a:rPr lang="fr-FR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Millenials</a:t>
            </a:r>
            <a:endParaRPr lang="x-none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33FF6-A694-4FA6-BEE5-9D303789AE7E}"/>
              </a:ext>
            </a:extLst>
          </p:cNvPr>
          <p:cNvSpPr txBox="1"/>
          <p:nvPr/>
        </p:nvSpPr>
        <p:spPr>
          <a:xfrm>
            <a:off x="298587" y="1109529"/>
            <a:ext cx="3834704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BE" sz="1100" b="1" dirty="0" err="1">
                <a:solidFill>
                  <a:schemeClr val="bg1"/>
                </a:solidFill>
              </a:rPr>
              <a:t>Welk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alternatief</a:t>
            </a:r>
            <a:r>
              <a:rPr lang="fr-BE" sz="1100" b="1" dirty="0">
                <a:solidFill>
                  <a:schemeClr val="bg1"/>
                </a:solidFill>
              </a:rPr>
              <a:t> type </a:t>
            </a:r>
            <a:r>
              <a:rPr lang="fr-BE" sz="1100" b="1" dirty="0" err="1">
                <a:solidFill>
                  <a:schemeClr val="bg1"/>
                </a:solidFill>
              </a:rPr>
              <a:t>logies</a:t>
            </a:r>
            <a:r>
              <a:rPr lang="fr-BE" sz="1100" b="1" dirty="0">
                <a:solidFill>
                  <a:schemeClr val="bg1"/>
                </a:solidFill>
              </a:rPr>
              <a:t> of reis </a:t>
            </a:r>
            <a:r>
              <a:rPr lang="fr-BE" sz="1100" b="1" dirty="0" err="1">
                <a:solidFill>
                  <a:schemeClr val="bg1"/>
                </a:solidFill>
              </a:rPr>
              <a:t>beleefde</a:t>
            </a:r>
            <a:r>
              <a:rPr lang="fr-BE" sz="1100" b="1" dirty="0">
                <a:solidFill>
                  <a:schemeClr val="bg1"/>
                </a:solidFill>
              </a:rPr>
              <a:t> u al </a:t>
            </a:r>
            <a:r>
              <a:rPr lang="fr-BE" sz="1100" b="1" dirty="0" err="1">
                <a:solidFill>
                  <a:schemeClr val="bg1"/>
                </a:solidFill>
              </a:rPr>
              <a:t>eens</a:t>
            </a:r>
            <a:r>
              <a:rPr lang="fr-BE" sz="1100" b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823C8750-EC02-494A-B3DD-581E3FFD623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011703" y="3563104"/>
            <a:ext cx="1128846" cy="330739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7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/>
          <p:cNvSpPr>
            <a:spLocks noGrp="1"/>
          </p:cNvSpPr>
          <p:nvPr>
            <p:ph type="body" sz="quarter" idx="14"/>
          </p:nvPr>
        </p:nvSpPr>
        <p:spPr>
          <a:xfrm>
            <a:off x="347663" y="1870198"/>
            <a:ext cx="8391525" cy="4378325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BE" sz="1600" dirty="0"/>
              <a:t> </a:t>
            </a:r>
            <a:r>
              <a:rPr lang="fr-BE" sz="1600" b="0" dirty="0">
                <a:solidFill>
                  <a:schemeClr val="accent1"/>
                </a:solidFill>
              </a:rPr>
              <a:t>205</a:t>
            </a:r>
            <a:r>
              <a:rPr lang="fr-BE" sz="1600" b="0" dirty="0"/>
              <a:t> </a:t>
            </a:r>
            <a:r>
              <a:rPr lang="fr-BE" sz="1600" b="0" dirty="0">
                <a:solidFill>
                  <a:schemeClr val="tx2"/>
                </a:solidFill>
              </a:rPr>
              <a:t>vaste </a:t>
            </a:r>
            <a:r>
              <a:rPr lang="fr-BE" sz="1600" b="0" dirty="0" err="1">
                <a:solidFill>
                  <a:schemeClr val="tx2"/>
                </a:solidFill>
              </a:rPr>
              <a:t>medewerkers</a:t>
            </a:r>
            <a:br>
              <a:rPr lang="fr-BE" sz="1600" b="0" dirty="0">
                <a:solidFill>
                  <a:schemeClr val="tx2"/>
                </a:solidFill>
              </a:rPr>
            </a:br>
            <a:endParaRPr lang="fr-BE" sz="1600" b="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BE" sz="1600" b="0" dirty="0"/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Meer</a:t>
            </a:r>
            <a:r>
              <a:rPr lang="fr-BE" sz="1600" b="0" dirty="0">
                <a:solidFill>
                  <a:schemeClr val="tx2"/>
                </a:solidFill>
              </a:rPr>
              <a:t> dan </a:t>
            </a:r>
            <a:r>
              <a:rPr lang="fr-BE" sz="1600" b="0" dirty="0">
                <a:solidFill>
                  <a:schemeClr val="accent1"/>
                </a:solidFill>
              </a:rPr>
              <a:t>300.000</a:t>
            </a:r>
            <a:r>
              <a:rPr lang="fr-BE" sz="1600" b="0" dirty="0"/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oproepen</a:t>
            </a:r>
            <a:r>
              <a:rPr lang="fr-BE" sz="1600" b="0" dirty="0">
                <a:solidFill>
                  <a:schemeClr val="tx2"/>
                </a:solidFill>
              </a:rPr>
              <a:t> per </a:t>
            </a:r>
            <a:r>
              <a:rPr lang="fr-BE" sz="1600" b="0" dirty="0" err="1">
                <a:solidFill>
                  <a:schemeClr val="tx2"/>
                </a:solidFill>
              </a:rPr>
              <a:t>jaar</a:t>
            </a:r>
            <a:br>
              <a:rPr lang="fr-BE" sz="1600" b="0" dirty="0">
                <a:solidFill>
                  <a:schemeClr val="tx2"/>
                </a:solidFill>
              </a:rPr>
            </a:br>
            <a:endParaRPr lang="fr-BE" sz="16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/>
              <a:t> </a:t>
            </a:r>
            <a:r>
              <a:rPr lang="fr-BE" sz="1600" b="0" dirty="0">
                <a:solidFill>
                  <a:schemeClr val="accent1"/>
                </a:solidFill>
              </a:rPr>
              <a:t>125.000</a:t>
            </a:r>
            <a:r>
              <a:rPr lang="fr-BE" sz="1600" b="0" dirty="0"/>
              <a:t> </a:t>
            </a:r>
            <a:r>
              <a:rPr lang="nl-NL" sz="1600" b="0" dirty="0">
                <a:solidFill>
                  <a:schemeClr val="tx2"/>
                </a:solidFill>
              </a:rPr>
              <a:t>te behandelen medische en technische dossiers </a:t>
            </a:r>
            <a:br>
              <a:rPr lang="nl-NL" sz="1600" b="0" dirty="0">
                <a:solidFill>
                  <a:schemeClr val="tx2"/>
                </a:solidFill>
              </a:rPr>
            </a:br>
            <a:r>
              <a:rPr lang="nl-NL" sz="1600" b="0" dirty="0">
                <a:solidFill>
                  <a:schemeClr val="tx2"/>
                </a:solidFill>
              </a:rPr>
              <a:t> (van eenvoudig advies tot het ziekenvervoer per vliegtuig)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600" b="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BE" sz="1600" b="0" dirty="0"/>
              <a:t> </a:t>
            </a:r>
            <a:r>
              <a:rPr lang="fr-BE" sz="1600" b="0" dirty="0" err="1">
                <a:solidFill>
                  <a:schemeClr val="bg2">
                    <a:lumMod val="50000"/>
                  </a:schemeClr>
                </a:solidFill>
              </a:rPr>
              <a:t>Bruto</a:t>
            </a:r>
            <a:r>
              <a:rPr lang="fr-BE" sz="16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600" b="0" dirty="0" err="1">
                <a:solidFill>
                  <a:schemeClr val="bg2">
                    <a:lumMod val="50000"/>
                  </a:schemeClr>
                </a:solidFill>
              </a:rPr>
              <a:t>omzet</a:t>
            </a:r>
            <a:r>
              <a:rPr lang="fr-BE" sz="1600" b="0" dirty="0">
                <a:solidFill>
                  <a:schemeClr val="bg2">
                    <a:lumMod val="50000"/>
                  </a:schemeClr>
                </a:solidFill>
              </a:rPr>
              <a:t> 2017 = </a:t>
            </a:r>
            <a:r>
              <a:rPr lang="fr-BE" sz="1600" b="0" dirty="0">
                <a:solidFill>
                  <a:schemeClr val="accent1"/>
                </a:solidFill>
              </a:rPr>
              <a:t>74,2 M € </a:t>
            </a:r>
            <a:r>
              <a:rPr lang="fr-BE" sz="1600" b="0" dirty="0">
                <a:solidFill>
                  <a:schemeClr val="tx2"/>
                </a:solidFill>
              </a:rPr>
              <a:t>(+ 7.2% vs 2016)</a:t>
            </a:r>
            <a:br>
              <a:rPr lang="fr-BE" sz="1600" b="0" dirty="0">
                <a:solidFill>
                  <a:schemeClr val="tx2"/>
                </a:solidFill>
              </a:rPr>
            </a:br>
            <a:endParaRPr lang="fr-BE" sz="16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naambekendheid</a:t>
            </a:r>
            <a:r>
              <a:rPr lang="fr-BE" sz="1600" b="0" dirty="0">
                <a:solidFill>
                  <a:schemeClr val="tx2"/>
                </a:solidFill>
              </a:rPr>
              <a:t> van </a:t>
            </a:r>
            <a:r>
              <a:rPr lang="fr-BE" sz="1600" b="0" dirty="0">
                <a:solidFill>
                  <a:schemeClr val="accent1"/>
                </a:solidFill>
              </a:rPr>
              <a:t>90% </a:t>
            </a:r>
            <a:r>
              <a:rPr lang="nl-NL" sz="1600" b="0" dirty="0">
                <a:solidFill>
                  <a:schemeClr val="tx2"/>
                </a:solidFill>
              </a:rPr>
              <a:t>op de markt van bijstandsverleners</a:t>
            </a:r>
            <a:br>
              <a:rPr lang="fr-BE" sz="1600" b="0" dirty="0">
                <a:solidFill>
                  <a:schemeClr val="tx2"/>
                </a:solidFill>
              </a:rPr>
            </a:br>
            <a:endParaRPr lang="fr-BE" sz="1600" b="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getrouwheidsgraad</a:t>
            </a:r>
            <a:r>
              <a:rPr lang="fr-BE" sz="1600" b="0" dirty="0">
                <a:solidFill>
                  <a:schemeClr val="tx2"/>
                </a:solidFill>
              </a:rPr>
              <a:t> van </a:t>
            </a:r>
            <a:r>
              <a:rPr lang="fr-BE" sz="1600" b="0" dirty="0">
                <a:solidFill>
                  <a:schemeClr val="accent1"/>
                </a:solidFill>
              </a:rPr>
              <a:t>85%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1600" b="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accent1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aanbevelingsgraad</a:t>
            </a:r>
            <a:r>
              <a:rPr lang="fr-BE" sz="1600" b="0" dirty="0">
                <a:solidFill>
                  <a:schemeClr val="tx2"/>
                </a:solidFill>
              </a:rPr>
              <a:t> van </a:t>
            </a:r>
            <a:r>
              <a:rPr lang="fr-BE" sz="1600" b="0" dirty="0">
                <a:solidFill>
                  <a:schemeClr val="accent1"/>
                </a:solidFill>
              </a:rPr>
              <a:t>94% </a:t>
            </a:r>
            <a:r>
              <a:rPr lang="fr-BE" sz="1600" b="0" dirty="0" err="1">
                <a:solidFill>
                  <a:schemeClr val="tx2"/>
                </a:solidFill>
              </a:rPr>
              <a:t>door</a:t>
            </a:r>
            <a:r>
              <a:rPr lang="fr-BE" sz="1600" b="0" dirty="0">
                <a:solidFill>
                  <a:schemeClr val="tx2"/>
                </a:solidFill>
              </a:rPr>
              <a:t> de </a:t>
            </a:r>
            <a:r>
              <a:rPr lang="fr-BE" sz="1600" b="0" dirty="0" err="1">
                <a:solidFill>
                  <a:schemeClr val="tx2"/>
                </a:solidFill>
              </a:rPr>
              <a:t>klanten</a:t>
            </a:r>
            <a:br>
              <a:rPr lang="fr-BE" sz="1600" b="0" dirty="0">
                <a:solidFill>
                  <a:schemeClr val="accent1"/>
                </a:solidFill>
              </a:rPr>
            </a:br>
            <a:endParaRPr lang="fr-BE" sz="1600" b="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Decavi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Trofee</a:t>
            </a:r>
            <a:r>
              <a:rPr lang="fr-BE" sz="1600" b="0" dirty="0">
                <a:solidFill>
                  <a:schemeClr val="tx2"/>
                </a:solidFill>
              </a:rPr>
              <a:t>: </a:t>
            </a:r>
            <a:r>
              <a:rPr lang="fr-BE" sz="1600" b="0" dirty="0" err="1">
                <a:solidFill>
                  <a:schemeClr val="tx2"/>
                </a:solidFill>
              </a:rPr>
              <a:t>Laureaat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>
                <a:solidFill>
                  <a:schemeClr val="accent1"/>
                </a:solidFill>
              </a:rPr>
              <a:t>« </a:t>
            </a:r>
            <a:r>
              <a:rPr lang="fr-BE" sz="1600" b="0" dirty="0" err="1">
                <a:solidFill>
                  <a:schemeClr val="accent1"/>
                </a:solidFill>
              </a:rPr>
              <a:t>Beste</a:t>
            </a:r>
            <a:r>
              <a:rPr lang="fr-BE" sz="1600" b="0" dirty="0">
                <a:solidFill>
                  <a:schemeClr val="accent1"/>
                </a:solidFill>
              </a:rPr>
              <a:t> </a:t>
            </a:r>
            <a:r>
              <a:rPr lang="fr-BE" sz="1600" b="0" dirty="0" err="1">
                <a:solidFill>
                  <a:schemeClr val="accent1"/>
                </a:solidFill>
              </a:rPr>
              <a:t>reisverzekeraar</a:t>
            </a:r>
            <a:r>
              <a:rPr lang="fr-BE" sz="1600" b="0" dirty="0">
                <a:solidFill>
                  <a:schemeClr val="accent1"/>
                </a:solidFill>
              </a:rPr>
              <a:t> » </a:t>
            </a:r>
            <a:r>
              <a:rPr lang="fr-BE" sz="1600" b="0" dirty="0">
                <a:solidFill>
                  <a:schemeClr val="tx2"/>
                </a:solidFill>
              </a:rPr>
              <a:t>2018</a:t>
            </a:r>
            <a:r>
              <a:rPr lang="fr-BE" sz="1600" b="0" dirty="0"/>
              <a:t> </a:t>
            </a:r>
          </a:p>
          <a:p>
            <a:pPr>
              <a:buNone/>
            </a:pPr>
            <a:r>
              <a:rPr lang="fr-BE" sz="1600" b="0" dirty="0">
                <a:solidFill>
                  <a:schemeClr val="tx2"/>
                </a:solidFill>
              </a:rPr>
              <a:t>      </a:t>
            </a:r>
            <a:r>
              <a:rPr lang="fr-BE" sz="1600" b="0" dirty="0" err="1">
                <a:solidFill>
                  <a:schemeClr val="tx2"/>
                </a:solidFill>
              </a:rPr>
              <a:t>voor</a:t>
            </a:r>
            <a:r>
              <a:rPr lang="fr-BE" sz="1600" b="0" dirty="0">
                <a:solidFill>
                  <a:schemeClr val="tx2"/>
                </a:solidFill>
              </a:rPr>
              <a:t> de </a:t>
            </a:r>
            <a:r>
              <a:rPr lang="fr-BE" sz="1600" b="0" dirty="0" err="1">
                <a:solidFill>
                  <a:schemeClr val="tx2"/>
                </a:solidFill>
              </a:rPr>
              <a:t>Annulatieverzekering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NoGo</a:t>
            </a:r>
            <a:endParaRPr lang="en-GB" b="0" dirty="0"/>
          </a:p>
        </p:txBody>
      </p:sp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38066" y="341042"/>
            <a:ext cx="8386686" cy="557458"/>
          </a:xfrm>
        </p:spPr>
        <p:txBody>
          <a:bodyPr/>
          <a:lstStyle/>
          <a:p>
            <a:r>
              <a:rPr lang="en-GB" sz="2800" b="1"/>
              <a:t>Europ Assistance in België</a:t>
            </a:r>
            <a:br>
              <a:rPr lang="en-GB" sz="2800" b="1"/>
            </a:br>
            <a:endParaRPr lang="en-GB" sz="2800" b="1" dirty="0"/>
          </a:p>
        </p:txBody>
      </p:sp>
      <p:sp>
        <p:nvSpPr>
          <p:cNvPr id="31" name="Sous-titre 30"/>
          <p:cNvSpPr>
            <a:spLocks noGrp="1"/>
          </p:cNvSpPr>
          <p:nvPr>
            <p:ph type="subTitle" idx="1"/>
          </p:nvPr>
        </p:nvSpPr>
        <p:spPr>
          <a:xfrm>
            <a:off x="499962" y="624257"/>
            <a:ext cx="8386686" cy="1058242"/>
          </a:xfrm>
        </p:spPr>
        <p:txBody>
          <a:bodyPr/>
          <a:lstStyle/>
          <a:p>
            <a:pPr lvl="1" algn="l">
              <a:lnSpc>
                <a:spcPct val="100000"/>
              </a:lnSpc>
            </a:pPr>
            <a:br>
              <a:rPr lang="fr-BE" sz="1100" b="1" i="1" dirty="0">
                <a:solidFill>
                  <a:schemeClr val="tx2"/>
                </a:solidFill>
              </a:rPr>
            </a:br>
            <a:r>
              <a:rPr lang="nl-NL" sz="1600" b="1" dirty="0">
                <a:solidFill>
                  <a:schemeClr val="tx2"/>
                </a:solidFill>
              </a:rPr>
              <a:t>Marktleider </a:t>
            </a:r>
          </a:p>
          <a:p>
            <a:pPr lvl="1" algn="l">
              <a:lnSpc>
                <a:spcPct val="100000"/>
              </a:lnSpc>
            </a:pPr>
            <a:r>
              <a:rPr lang="nl-NL" sz="1600" b="1" dirty="0">
                <a:solidFill>
                  <a:schemeClr val="tx2"/>
                </a:solidFill>
              </a:rPr>
              <a:t>Gedreven medewerkers</a:t>
            </a:r>
          </a:p>
          <a:p>
            <a:pPr lvl="1" algn="l">
              <a:lnSpc>
                <a:spcPct val="100000"/>
              </a:lnSpc>
            </a:pPr>
            <a:r>
              <a:rPr lang="nl-NL" sz="1600" b="1" dirty="0">
                <a:solidFill>
                  <a:schemeClr val="tx2"/>
                </a:solidFill>
              </a:rPr>
              <a:t>Producten en diensten van hoogwaardige kwaliteit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TextBox 9"/>
          <p:cNvSpPr txBox="1"/>
          <p:nvPr/>
        </p:nvSpPr>
        <p:spPr>
          <a:xfrm>
            <a:off x="7992345" y="6133107"/>
            <a:ext cx="17115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Cijfers</a:t>
            </a:r>
            <a:r>
              <a:rPr lang="fr-BE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28" y="3828021"/>
            <a:ext cx="974978" cy="207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18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7857" y="215584"/>
            <a:ext cx="6949936" cy="561875"/>
          </a:xfrm>
        </p:spPr>
        <p:txBody>
          <a:bodyPr/>
          <a:lstStyle/>
          <a:p>
            <a:r>
              <a:rPr lang="fr-BE" sz="2400" b="1" dirty="0"/>
              <a:t>Online </a:t>
            </a:r>
            <a:r>
              <a:rPr lang="fr-BE" sz="2400" b="1" dirty="0" err="1"/>
              <a:t>evaluaties</a:t>
            </a:r>
            <a:r>
              <a:rPr lang="fr-BE" sz="2400" b="1" dirty="0"/>
              <a:t> </a:t>
            </a:r>
            <a:r>
              <a:rPr lang="fr-BE" sz="2400" b="1" dirty="0" err="1"/>
              <a:t>gepost</a:t>
            </a:r>
            <a:r>
              <a:rPr lang="fr-BE" sz="2400" b="1" dirty="0"/>
              <a:t> </a:t>
            </a:r>
            <a:r>
              <a:rPr lang="fr-BE" sz="2400" b="1" dirty="0" err="1"/>
              <a:t>door</a:t>
            </a:r>
            <a:r>
              <a:rPr lang="fr-BE" sz="2400" b="1" dirty="0"/>
              <a:t> </a:t>
            </a:r>
            <a:r>
              <a:rPr lang="fr-BE" sz="2400" b="1" dirty="0" err="1"/>
              <a:t>vakantiegangers</a:t>
            </a:r>
            <a:r>
              <a:rPr lang="fr-BE" sz="2400" b="1" dirty="0"/>
              <a:t> na hun </a:t>
            </a:r>
            <a:r>
              <a:rPr lang="fr-BE" sz="2400" b="1" dirty="0" err="1"/>
              <a:t>vakantie</a:t>
            </a:r>
            <a:br>
              <a:rPr lang="x-none" sz="2400" b="1" dirty="0">
                <a:latin typeface="+mj-lt"/>
              </a:rPr>
            </a:br>
            <a:endParaRPr lang="fr-BE" sz="2400" b="1" dirty="0">
              <a:latin typeface="+mj-lt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87443" y="5751598"/>
            <a:ext cx="8386686" cy="662105"/>
          </a:xfrm>
          <a:ln>
            <a:solidFill>
              <a:schemeClr val="tx2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kern="0" dirty="0">
                <a:solidFill>
                  <a:schemeClr val="tx2"/>
                </a:solidFill>
                <a:latin typeface="+mj-lt"/>
              </a:rPr>
              <a:t>  Online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evaluatie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: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gebruikelijker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bij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niet-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Europeanen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Barometer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2017: 27% van de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Belgen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houdt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rekening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met online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evaluaties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bij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de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keuze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van hun</a:t>
            </a:r>
            <a:br>
              <a:rPr lang="fr-BE" sz="1400" i="1" kern="0" dirty="0">
                <a:solidFill>
                  <a:schemeClr val="tx2"/>
                </a:solidFill>
                <a:latin typeface="+mj-lt"/>
              </a:rPr>
            </a:b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  logement, hun transport of </a:t>
            </a:r>
            <a:r>
              <a:rPr lang="fr-BE" sz="1400" i="1" kern="0" dirty="0" err="1">
                <a:solidFill>
                  <a:schemeClr val="tx2"/>
                </a:solidFill>
                <a:latin typeface="+mj-lt"/>
              </a:rPr>
              <a:t>vakantie-activiteit</a:t>
            </a:r>
            <a:r>
              <a:rPr lang="fr-BE" sz="1400" i="1" kern="0" dirty="0">
                <a:solidFill>
                  <a:schemeClr val="tx2"/>
                </a:solidFill>
                <a:latin typeface="+mj-lt"/>
              </a:rPr>
              <a:t>. </a:t>
            </a:r>
            <a:endParaRPr lang="fr-BE" sz="14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53" y="3903600"/>
            <a:ext cx="26264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24097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</a:p>
          <a:p>
            <a:pPr algn="ctr" defTabSz="924097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Gehuurde</a:t>
            </a: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accomodatie</a:t>
            </a:r>
            <a:endParaRPr lang="fr-BE" sz="1400" b="1" dirty="0">
              <a:solidFill>
                <a:schemeClr val="tx2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24097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Toeristische</a:t>
            </a: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attractie</a:t>
            </a:r>
            <a:endParaRPr lang="fr-BE" sz="1400" b="1" dirty="0">
              <a:solidFill>
                <a:schemeClr val="tx2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24097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Restaurant</a:t>
            </a:r>
          </a:p>
          <a:p>
            <a:pPr algn="ctr" defTabSz="924097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Luchtvaartmaatschappij</a:t>
            </a:r>
            <a:endParaRPr lang="x-none" sz="1400" b="1" dirty="0">
              <a:solidFill>
                <a:schemeClr val="tx2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385" y="1136177"/>
            <a:ext cx="4246675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BE" sz="1100" b="1" dirty="0">
                <a:solidFill>
                  <a:schemeClr val="bg1"/>
                </a:solidFill>
              </a:rPr>
              <a:t>Post u </a:t>
            </a:r>
            <a:r>
              <a:rPr lang="fr-BE" sz="1100" b="1" dirty="0" err="1">
                <a:solidFill>
                  <a:schemeClr val="bg1"/>
                </a:solidFill>
              </a:rPr>
              <a:t>een</a:t>
            </a:r>
            <a:r>
              <a:rPr lang="fr-BE" sz="1100" b="1" dirty="0">
                <a:solidFill>
                  <a:schemeClr val="bg1"/>
                </a:solidFill>
              </a:rPr>
              <a:t> online </a:t>
            </a:r>
            <a:r>
              <a:rPr lang="fr-BE" sz="1100" b="1" dirty="0" err="1">
                <a:solidFill>
                  <a:schemeClr val="bg1"/>
                </a:solidFill>
              </a:rPr>
              <a:t>commentaar</a:t>
            </a:r>
            <a:r>
              <a:rPr lang="fr-BE" sz="1100" b="1" dirty="0">
                <a:solidFill>
                  <a:schemeClr val="bg1"/>
                </a:solidFill>
              </a:rPr>
              <a:t> na </a:t>
            </a:r>
            <a:r>
              <a:rPr lang="fr-BE" sz="1100" b="1" dirty="0" err="1">
                <a:solidFill>
                  <a:schemeClr val="bg1"/>
                </a:solidFill>
              </a:rPr>
              <a:t>uw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terugkeer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uit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vakantie</a:t>
            </a:r>
            <a:r>
              <a:rPr lang="fr-BE" sz="11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62178"/>
            <a:ext cx="5078833" cy="590632"/>
          </a:xfrm>
          <a:prstGeom prst="rect">
            <a:avLst/>
          </a:prstGeom>
        </p:spPr>
      </p:pic>
      <p:grpSp>
        <p:nvGrpSpPr>
          <p:cNvPr id="37" name="Groupe 34"/>
          <p:cNvGrpSpPr/>
          <p:nvPr/>
        </p:nvGrpSpPr>
        <p:grpSpPr>
          <a:xfrm>
            <a:off x="913434" y="2741906"/>
            <a:ext cx="972000" cy="972000"/>
            <a:chOff x="854590" y="1087670"/>
            <a:chExt cx="972000" cy="972000"/>
          </a:xfrm>
        </p:grpSpPr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854590" y="1087670"/>
              <a:ext cx="972000" cy="972000"/>
            </a:xfrm>
            <a:prstGeom prst="wedgeEllipseCallout">
              <a:avLst/>
            </a:prstGeom>
            <a:solidFill>
              <a:srgbClr val="1044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Étoile : 5 branches 33"/>
            <p:cNvSpPr/>
            <p:nvPr/>
          </p:nvSpPr>
          <p:spPr>
            <a:xfrm>
              <a:off x="900386" y="1429654"/>
              <a:ext cx="288032" cy="288032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Étoile : 5 branches 35"/>
            <p:cNvSpPr/>
            <p:nvPr/>
          </p:nvSpPr>
          <p:spPr>
            <a:xfrm>
              <a:off x="1188418" y="1429654"/>
              <a:ext cx="288032" cy="288032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Étoile : 5 branches 36"/>
            <p:cNvSpPr/>
            <p:nvPr/>
          </p:nvSpPr>
          <p:spPr>
            <a:xfrm>
              <a:off x="1476450" y="1429654"/>
              <a:ext cx="288032" cy="288032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42" name="Tableau 27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2636244" y="2945299"/>
          <a:ext cx="613788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577">
                  <a:extLst>
                    <a:ext uri="{9D8B030D-6E8A-4147-A177-3AD203B41FA5}">
                      <a16:colId xmlns:a16="http://schemas.microsoft.com/office/drawing/2014/main" val="3172978775"/>
                    </a:ext>
                  </a:extLst>
                </a:gridCol>
                <a:gridCol w="1227577">
                  <a:extLst>
                    <a:ext uri="{9D8B030D-6E8A-4147-A177-3AD203B41FA5}">
                      <a16:colId xmlns:a16="http://schemas.microsoft.com/office/drawing/2014/main" val="3397042268"/>
                    </a:ext>
                  </a:extLst>
                </a:gridCol>
                <a:gridCol w="1227577">
                  <a:extLst>
                    <a:ext uri="{9D8B030D-6E8A-4147-A177-3AD203B41FA5}">
                      <a16:colId xmlns:a16="http://schemas.microsoft.com/office/drawing/2014/main" val="205449064"/>
                    </a:ext>
                  </a:extLst>
                </a:gridCol>
                <a:gridCol w="1227577">
                  <a:extLst>
                    <a:ext uri="{9D8B030D-6E8A-4147-A177-3AD203B41FA5}">
                      <a16:colId xmlns:a16="http://schemas.microsoft.com/office/drawing/2014/main" val="1784752045"/>
                    </a:ext>
                  </a:extLst>
                </a:gridCol>
                <a:gridCol w="1227577">
                  <a:extLst>
                    <a:ext uri="{9D8B030D-6E8A-4147-A177-3AD203B41FA5}">
                      <a16:colId xmlns:a16="http://schemas.microsoft.com/office/drawing/2014/main" val="3179424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Europa: 70</a:t>
                      </a:r>
                      <a:r>
                        <a:rPr lang="x-none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  <a:br>
                        <a:rPr lang="fr-B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fr-BE" sz="12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België</a:t>
                      </a:r>
                      <a:r>
                        <a:rPr lang="fr-BE" sz="1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  <a:r>
                        <a:rPr lang="fr-BE" sz="1200" b="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66%</a:t>
                      </a:r>
                      <a:endParaRPr lang="x-none" sz="1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75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83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92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93</a:t>
                      </a:r>
                      <a:r>
                        <a:rPr lang="x-none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61822"/>
                  </a:ext>
                </a:extLst>
              </a:tr>
            </a:tbl>
          </a:graphicData>
        </a:graphic>
      </p:graphicFrame>
      <p:graphicFrame>
        <p:nvGraphicFramePr>
          <p:cNvPr id="43" name="Tableau 28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2720006" y="4587915"/>
          <a:ext cx="593901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802">
                  <a:extLst>
                    <a:ext uri="{9D8B030D-6E8A-4147-A177-3AD203B41FA5}">
                      <a16:colId xmlns:a16="http://schemas.microsoft.com/office/drawing/2014/main" val="3172978775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3397042268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205449064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1784752045"/>
                    </a:ext>
                  </a:extLst>
                </a:gridCol>
                <a:gridCol w="1187802">
                  <a:extLst>
                    <a:ext uri="{9D8B030D-6E8A-4147-A177-3AD203B41FA5}">
                      <a16:colId xmlns:a16="http://schemas.microsoft.com/office/drawing/2014/main" val="31794245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76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82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87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95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FR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96</a:t>
                      </a:r>
                      <a:r>
                        <a:rPr lang="x-none" sz="2000" b="1" dirty="0">
                          <a:solidFill>
                            <a:srgbClr val="00B050"/>
                          </a:solidFill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61822"/>
                  </a:ext>
                </a:extLst>
              </a:tr>
            </a:tbl>
          </a:graphicData>
        </a:graphic>
      </p:graphicFrame>
      <p:sp>
        <p:nvSpPr>
          <p:cNvPr id="44" name="Espace réservé du texte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864716" y="4086277"/>
            <a:ext cx="848266" cy="33079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 fontScale="92500"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Imag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22" y="4069686"/>
            <a:ext cx="746077" cy="373252"/>
          </a:xfrm>
          <a:prstGeom prst="rect">
            <a:avLst/>
          </a:prstGeom>
        </p:spPr>
      </p:pic>
      <p:pic>
        <p:nvPicPr>
          <p:cNvPr id="46" name="Imag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92" y="4086277"/>
            <a:ext cx="746077" cy="373252"/>
          </a:xfrm>
          <a:prstGeom prst="rect">
            <a:avLst/>
          </a:prstGeom>
        </p:spPr>
      </p:pic>
      <p:pic>
        <p:nvPicPr>
          <p:cNvPr id="47" name="Picture 6" descr="D:\Users\Sophie.Morin\Desktop\us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154409" y="4049523"/>
            <a:ext cx="749106" cy="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D:\Users\Sophie.Morin\Desktop\brazil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44942" y="4049523"/>
            <a:ext cx="744303" cy="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401113" y="2578942"/>
            <a:ext cx="2218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24282">
              <a:defRPr/>
            </a:pPr>
            <a:r>
              <a:rPr lang="fr-FR" dirty="0">
                <a:solidFill>
                  <a:srgbClr val="002060"/>
                </a:solidFill>
                <a:latin typeface="Century Gothic" panose="020B0502020202020204" pitchFamily="34" charset="0"/>
              </a:rPr>
              <a:t>Heel de </a:t>
            </a:r>
            <a:r>
              <a:rPr lang="fr-FR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bevolking</a:t>
            </a:r>
            <a:endParaRPr lang="x-none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105857" y="5002116"/>
            <a:ext cx="3145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24282">
              <a:defRPr/>
            </a:pPr>
            <a:r>
              <a:rPr lang="fr-FR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Generatie</a:t>
            </a:r>
            <a:r>
              <a:rPr lang="fr-FR" b="1" dirty="0">
                <a:solidFill>
                  <a:srgbClr val="00B050"/>
                </a:solidFill>
                <a:latin typeface="Century Gothic" panose="020B0502020202020204" pitchFamily="34" charset="0"/>
              </a:rPr>
              <a:t> 2000 - </a:t>
            </a:r>
            <a:r>
              <a:rPr lang="fr-FR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Millenials</a:t>
            </a:r>
            <a:endParaRPr lang="x-none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32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>
            <a:spLocks noGrp="1"/>
          </p:cNvSpPr>
          <p:nvPr>
            <p:ph type="ctrTitle"/>
          </p:nvPr>
        </p:nvSpPr>
        <p:spPr>
          <a:xfrm>
            <a:off x="347300" y="219328"/>
            <a:ext cx="7278293" cy="557458"/>
          </a:xfrm>
        </p:spPr>
        <p:txBody>
          <a:bodyPr/>
          <a:lstStyle/>
          <a:p>
            <a:r>
              <a:rPr lang="fr-BE" sz="2400" b="1" dirty="0"/>
              <a:t>Online </a:t>
            </a:r>
            <a:r>
              <a:rPr lang="fr-BE" sz="2400" b="1" dirty="0" err="1"/>
              <a:t>evaluaties</a:t>
            </a:r>
            <a:r>
              <a:rPr lang="fr-BE" sz="2400" b="1" dirty="0"/>
              <a:t> </a:t>
            </a:r>
            <a:r>
              <a:rPr lang="fr-BE" sz="2400" b="1" dirty="0" err="1"/>
              <a:t>gepost</a:t>
            </a:r>
            <a:r>
              <a:rPr lang="fr-BE" sz="2400" b="1" dirty="0"/>
              <a:t> </a:t>
            </a:r>
            <a:r>
              <a:rPr lang="fr-BE" sz="2400" b="1" dirty="0" err="1"/>
              <a:t>door</a:t>
            </a:r>
            <a:r>
              <a:rPr lang="fr-BE" sz="2400" b="1" dirty="0"/>
              <a:t> </a:t>
            </a:r>
            <a:r>
              <a:rPr lang="fr-BE" sz="2400" b="1" dirty="0" err="1"/>
              <a:t>vakantiegangers</a:t>
            </a:r>
            <a:r>
              <a:rPr lang="fr-BE" sz="2400" b="1" dirty="0"/>
              <a:t> na hun </a:t>
            </a:r>
            <a:r>
              <a:rPr lang="fr-BE" sz="2400" b="1" dirty="0" err="1"/>
              <a:t>vakantie</a:t>
            </a:r>
            <a:br>
              <a:rPr lang="fr-BE" sz="2400" dirty="0"/>
            </a:br>
            <a:endParaRPr lang="fr-BE" sz="2400" dirty="0"/>
          </a:p>
        </p:txBody>
      </p:sp>
      <p:graphicFrame>
        <p:nvGraphicFramePr>
          <p:cNvPr id="15" name="Tableau 3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1113084"/>
              </p:ext>
            </p:extLst>
          </p:nvPr>
        </p:nvGraphicFramePr>
        <p:xfrm>
          <a:off x="481925" y="2092493"/>
          <a:ext cx="8117436" cy="398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9">
                  <a:extLst>
                    <a:ext uri="{9D8B030D-6E8A-4147-A177-3AD203B41FA5}">
                      <a16:colId xmlns:a16="http://schemas.microsoft.com/office/drawing/2014/main" val="2776517496"/>
                    </a:ext>
                  </a:extLst>
                </a:gridCol>
                <a:gridCol w="1236891">
                  <a:extLst>
                    <a:ext uri="{9D8B030D-6E8A-4147-A177-3AD203B41FA5}">
                      <a16:colId xmlns:a16="http://schemas.microsoft.com/office/drawing/2014/main" val="4069745739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2128334500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1271314387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239089513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196141257"/>
                    </a:ext>
                  </a:extLst>
                </a:gridCol>
              </a:tblGrid>
              <a:tr h="744345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nl-BE" sz="14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Hotel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815632"/>
                  </a:ext>
                </a:extLst>
              </a:tr>
              <a:tr h="744345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nl-BE" sz="14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x-none" sz="14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estaurant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695444"/>
                  </a:ext>
                </a:extLst>
              </a:tr>
              <a:tr h="744345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Gehuurde</a:t>
                      </a:r>
                      <a:endParaRPr lang="fr-B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accomodatie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618778"/>
                  </a:ext>
                </a:extLst>
              </a:tr>
              <a:tr h="875772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Toeristische</a:t>
                      </a:r>
                      <a:endParaRPr lang="fr-B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attractie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312397"/>
                  </a:ext>
                </a:extLst>
              </a:tr>
              <a:tr h="875772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Luchtvaartmaatschappij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403906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050853" y="1662658"/>
            <a:ext cx="952736" cy="417475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Subtitle 6"/>
          <p:cNvSpPr>
            <a:spLocks noGrp="1"/>
          </p:cNvSpPr>
          <p:nvPr>
            <p:ph type="subTitle" idx="1"/>
          </p:nvPr>
        </p:nvSpPr>
        <p:spPr>
          <a:xfrm>
            <a:off x="392867" y="6030726"/>
            <a:ext cx="8011393" cy="476181"/>
          </a:xfrm>
          <a:ln>
            <a:solidFill>
              <a:schemeClr val="tx2"/>
            </a:solidFill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kern="0" dirty="0">
                <a:solidFill>
                  <a:schemeClr val="tx2"/>
                </a:solidFill>
                <a:latin typeface="+mj-lt"/>
              </a:rPr>
              <a:t>Hotels en restaurants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krijgen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de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meeste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online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evaluaties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Weinig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Belgen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(en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Duitsers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)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evalueren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een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luchtvaartmaatschappij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(30%).</a:t>
            </a:r>
            <a:endParaRPr lang="fr-BE" dirty="0"/>
          </a:p>
        </p:txBody>
      </p:sp>
      <p:sp>
        <p:nvSpPr>
          <p:cNvPr id="18" name="TextBox 17"/>
          <p:cNvSpPr txBox="1"/>
          <p:nvPr/>
        </p:nvSpPr>
        <p:spPr>
          <a:xfrm>
            <a:off x="392868" y="945011"/>
            <a:ext cx="491993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BE" sz="1100" b="1" dirty="0" err="1">
                <a:solidFill>
                  <a:schemeClr val="bg1"/>
                </a:solidFill>
              </a:rPr>
              <a:t>Waarover</a:t>
            </a:r>
            <a:r>
              <a:rPr lang="fr-BE" sz="1100" b="1" dirty="0">
                <a:solidFill>
                  <a:schemeClr val="bg1"/>
                </a:solidFill>
              </a:rPr>
              <a:t> post u </a:t>
            </a:r>
            <a:r>
              <a:rPr lang="fr-BE" sz="1100" b="1" dirty="0" err="1">
                <a:solidFill>
                  <a:schemeClr val="bg1"/>
                </a:solidFill>
              </a:rPr>
              <a:t>een</a:t>
            </a:r>
            <a:r>
              <a:rPr lang="fr-BE" sz="1100" b="1" dirty="0">
                <a:solidFill>
                  <a:schemeClr val="bg1"/>
                </a:solidFill>
              </a:rPr>
              <a:t> online </a:t>
            </a:r>
            <a:r>
              <a:rPr lang="fr-BE" sz="1100" b="1" dirty="0" err="1">
                <a:solidFill>
                  <a:schemeClr val="bg1"/>
                </a:solidFill>
              </a:rPr>
              <a:t>commentaar</a:t>
            </a:r>
            <a:r>
              <a:rPr lang="fr-BE" sz="1100" b="1" dirty="0">
                <a:solidFill>
                  <a:schemeClr val="bg1"/>
                </a:solidFill>
              </a:rPr>
              <a:t> na </a:t>
            </a:r>
            <a:r>
              <a:rPr lang="fr-BE" sz="1100" b="1" dirty="0" err="1">
                <a:solidFill>
                  <a:schemeClr val="bg1"/>
                </a:solidFill>
              </a:rPr>
              <a:t>uw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terugkeer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uit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vakantie</a:t>
            </a:r>
            <a:r>
              <a:rPr lang="fr-BE" sz="11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9" name="Picture 2" descr="D:\Users\Sophie.Morin\Desktop\italie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44709" y="1804086"/>
            <a:ext cx="810732" cy="4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D:\Users\Sophie.Morin\Desktop\espagne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09270" y="1799779"/>
            <a:ext cx="810732" cy="4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Users\Sophie.Morin\Desktop\germany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35692" y="1804086"/>
            <a:ext cx="799326" cy="4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D:\Users\Sophie.Morin\Desktop\france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26600" y="1808777"/>
            <a:ext cx="799326" cy="4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2848" y="1835730"/>
            <a:ext cx="782890" cy="3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4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5"/>
          <p:cNvSpPr>
            <a:spLocks noGrp="1"/>
          </p:cNvSpPr>
          <p:nvPr>
            <p:ph type="ctrTitle"/>
          </p:nvPr>
        </p:nvSpPr>
        <p:spPr>
          <a:xfrm>
            <a:off x="347300" y="219328"/>
            <a:ext cx="7194403" cy="557458"/>
          </a:xfrm>
        </p:spPr>
        <p:txBody>
          <a:bodyPr/>
          <a:lstStyle/>
          <a:p>
            <a:r>
              <a:rPr lang="fr-BE" sz="2400" b="1" dirty="0"/>
              <a:t>Online </a:t>
            </a:r>
            <a:r>
              <a:rPr lang="fr-BE" sz="2400" b="1" dirty="0" err="1"/>
              <a:t>evaluaties</a:t>
            </a:r>
            <a:r>
              <a:rPr lang="fr-BE" sz="2400" b="1" dirty="0"/>
              <a:t> </a:t>
            </a:r>
            <a:r>
              <a:rPr lang="fr-BE" sz="2400" b="1" dirty="0" err="1"/>
              <a:t>gepost</a:t>
            </a:r>
            <a:r>
              <a:rPr lang="fr-BE" sz="2400" b="1" dirty="0"/>
              <a:t> </a:t>
            </a:r>
            <a:r>
              <a:rPr lang="fr-BE" sz="2400" b="1" dirty="0" err="1"/>
              <a:t>door</a:t>
            </a:r>
            <a:r>
              <a:rPr lang="fr-BE" sz="2400" b="1" dirty="0"/>
              <a:t> </a:t>
            </a:r>
            <a:r>
              <a:rPr lang="fr-BE" sz="2400" b="1" dirty="0" err="1"/>
              <a:t>vakantiegangers</a:t>
            </a:r>
            <a:r>
              <a:rPr lang="fr-BE" sz="2400" b="1" dirty="0"/>
              <a:t> na hun </a:t>
            </a:r>
            <a:r>
              <a:rPr lang="fr-BE" sz="2400" b="1" dirty="0" err="1"/>
              <a:t>vakantie</a:t>
            </a:r>
            <a:br>
              <a:rPr lang="fr-BE" sz="2400" dirty="0"/>
            </a:br>
            <a:br>
              <a:rPr lang="fr-BE" sz="2400" dirty="0"/>
            </a:br>
            <a:endParaRPr lang="fr-BE" sz="2400" dirty="0"/>
          </a:p>
        </p:txBody>
      </p:sp>
      <p:graphicFrame>
        <p:nvGraphicFramePr>
          <p:cNvPr id="32" name="Tableau 3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7283013"/>
              </p:ext>
            </p:extLst>
          </p:nvPr>
        </p:nvGraphicFramePr>
        <p:xfrm>
          <a:off x="481925" y="2092493"/>
          <a:ext cx="8117436" cy="398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0629">
                  <a:extLst>
                    <a:ext uri="{9D8B030D-6E8A-4147-A177-3AD203B41FA5}">
                      <a16:colId xmlns:a16="http://schemas.microsoft.com/office/drawing/2014/main" val="2776517496"/>
                    </a:ext>
                  </a:extLst>
                </a:gridCol>
                <a:gridCol w="1236891">
                  <a:extLst>
                    <a:ext uri="{9D8B030D-6E8A-4147-A177-3AD203B41FA5}">
                      <a16:colId xmlns:a16="http://schemas.microsoft.com/office/drawing/2014/main" val="4069745739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2128334500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1271314387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239089513"/>
                    </a:ext>
                  </a:extLst>
                </a:gridCol>
                <a:gridCol w="1114979">
                  <a:extLst>
                    <a:ext uri="{9D8B030D-6E8A-4147-A177-3AD203B41FA5}">
                      <a16:colId xmlns:a16="http://schemas.microsoft.com/office/drawing/2014/main" val="196141257"/>
                    </a:ext>
                  </a:extLst>
                </a:gridCol>
              </a:tblGrid>
              <a:tr h="744345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nl-BE" sz="14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Hotel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815632"/>
                  </a:ext>
                </a:extLst>
              </a:tr>
              <a:tr h="744345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nl-BE" sz="14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x-none" sz="1400" b="1" kern="12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estaurant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695444"/>
                  </a:ext>
                </a:extLst>
              </a:tr>
              <a:tr h="744345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Gehuurde</a:t>
                      </a:r>
                      <a:endParaRPr lang="fr-B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accomodatie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618778"/>
                  </a:ext>
                </a:extLst>
              </a:tr>
              <a:tr h="875772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Toeristische</a:t>
                      </a:r>
                      <a:endParaRPr lang="fr-B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attractie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312397"/>
                  </a:ext>
                </a:extLst>
              </a:tr>
              <a:tr h="875772">
                <a:tc>
                  <a:txBody>
                    <a:bodyPr/>
                    <a:lstStyle/>
                    <a:p>
                      <a:pPr marL="0" marR="0" lvl="0" indent="0" algn="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 err="1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Luchtvaartmaatschappij</a:t>
                      </a:r>
                      <a:endParaRPr lang="x-none" sz="14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24282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b="0" i="0"/>
                      </a:pPr>
                      <a:r>
                        <a:rPr lang="fr-B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x-none" sz="14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3" marR="9523" marT="95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403906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92868" y="945011"/>
            <a:ext cx="491993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BE" sz="1100" b="1" dirty="0" err="1">
                <a:solidFill>
                  <a:schemeClr val="bg1"/>
                </a:solidFill>
              </a:rPr>
              <a:t>Waarover</a:t>
            </a:r>
            <a:r>
              <a:rPr lang="fr-BE" sz="1100" b="1" dirty="0">
                <a:solidFill>
                  <a:schemeClr val="bg1"/>
                </a:solidFill>
              </a:rPr>
              <a:t> post u </a:t>
            </a:r>
            <a:r>
              <a:rPr lang="fr-BE" sz="1100" b="1" dirty="0" err="1">
                <a:solidFill>
                  <a:schemeClr val="bg1"/>
                </a:solidFill>
              </a:rPr>
              <a:t>een</a:t>
            </a:r>
            <a:r>
              <a:rPr lang="fr-BE" sz="1100" b="1" dirty="0">
                <a:solidFill>
                  <a:schemeClr val="bg1"/>
                </a:solidFill>
              </a:rPr>
              <a:t> online </a:t>
            </a:r>
            <a:r>
              <a:rPr lang="fr-BE" sz="1100" b="1" dirty="0" err="1">
                <a:solidFill>
                  <a:schemeClr val="bg1"/>
                </a:solidFill>
              </a:rPr>
              <a:t>commentaar</a:t>
            </a:r>
            <a:r>
              <a:rPr lang="fr-BE" sz="1100" b="1" dirty="0">
                <a:solidFill>
                  <a:schemeClr val="bg1"/>
                </a:solidFill>
              </a:rPr>
              <a:t> na </a:t>
            </a:r>
            <a:r>
              <a:rPr lang="fr-BE" sz="1100" b="1" dirty="0" err="1">
                <a:solidFill>
                  <a:schemeClr val="bg1"/>
                </a:solidFill>
              </a:rPr>
              <a:t>uw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terugkeer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uit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vakantie</a:t>
            </a:r>
            <a:r>
              <a:rPr lang="fr-BE" sz="11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09" y="1808386"/>
            <a:ext cx="810732" cy="4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70" y="1799779"/>
            <a:ext cx="789732" cy="4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45" y="1804086"/>
            <a:ext cx="780743" cy="4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00" y="1814404"/>
            <a:ext cx="799326" cy="39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4512" y="1837319"/>
            <a:ext cx="746270" cy="377685"/>
          </a:xfrm>
          <a:prstGeom prst="rect">
            <a:avLst/>
          </a:prstGeom>
        </p:spPr>
      </p:pic>
      <p:sp>
        <p:nvSpPr>
          <p:cNvPr id="39" name="Subtitle 6"/>
          <p:cNvSpPr>
            <a:spLocks noGrp="1"/>
          </p:cNvSpPr>
          <p:nvPr>
            <p:ph type="subTitle" idx="1"/>
          </p:nvPr>
        </p:nvSpPr>
        <p:spPr>
          <a:xfrm>
            <a:off x="392868" y="6081844"/>
            <a:ext cx="8386686" cy="442245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fr-BE" sz="1400" kern="0" dirty="0">
                <a:solidFill>
                  <a:schemeClr val="tx2"/>
                </a:solidFill>
                <a:latin typeface="+mj-lt"/>
              </a:rPr>
              <a:t>Online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beoordelingen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zijn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de </a:t>
            </a:r>
            <a:r>
              <a:rPr lang="x-none" sz="1400" kern="0" dirty="0">
                <a:solidFill>
                  <a:schemeClr val="tx2"/>
                </a:solidFill>
                <a:latin typeface="+mj-lt"/>
              </a:rPr>
              <a:t>3</a:t>
            </a:r>
            <a:r>
              <a:rPr lang="fr-BE" sz="1400" kern="0" baseline="30000" dirty="0">
                <a:solidFill>
                  <a:schemeClr val="tx2"/>
                </a:solidFill>
                <a:latin typeface="+mj-lt"/>
              </a:rPr>
              <a:t>de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keuzefactor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bij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de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keuze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van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logies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voor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veel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landen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, en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bij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meer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dan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een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kwart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van de 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Belgen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(</a:t>
            </a:r>
            <a:r>
              <a:rPr lang="fr-BE" sz="1400" kern="0" dirty="0" err="1">
                <a:solidFill>
                  <a:schemeClr val="tx2"/>
                </a:solidFill>
                <a:latin typeface="+mj-lt"/>
              </a:rPr>
              <a:t>gegevens</a:t>
            </a:r>
            <a:r>
              <a:rPr lang="fr-BE" sz="1400" kern="0" dirty="0">
                <a:solidFill>
                  <a:schemeClr val="tx2"/>
                </a:solidFill>
                <a:latin typeface="+mj-lt"/>
              </a:rPr>
              <a:t> 2017).</a:t>
            </a:r>
            <a:endParaRPr lang="x-none" sz="1400" kern="0" dirty="0">
              <a:solidFill>
                <a:schemeClr val="tx2"/>
              </a:solidFill>
              <a:latin typeface="+mj-lt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60424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0" r="8213"/>
          <a:stretch/>
        </p:blipFill>
        <p:spPr>
          <a:xfrm>
            <a:off x="-311916" y="0"/>
            <a:ext cx="9463732" cy="6858000"/>
          </a:xfrm>
          <a:prstGeom prst="rect">
            <a:avLst/>
          </a:prstGeom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419950" y="501011"/>
            <a:ext cx="4605418" cy="701731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Vakantie</a:t>
            </a:r>
            <a:r>
              <a:rPr lang="en-US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</a:t>
            </a:r>
            <a:endParaRPr lang="en-US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592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8204250" y="5951415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Rectangle 34"/>
          <p:cNvSpPr/>
          <p:nvPr/>
        </p:nvSpPr>
        <p:spPr>
          <a:xfrm>
            <a:off x="228600" y="1029130"/>
            <a:ext cx="8599488" cy="26161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fr-FR" sz="1100" b="1" kern="0" dirty="0">
                <a:solidFill>
                  <a:schemeClr val="bg1"/>
                </a:solidFill>
              </a:rPr>
              <a:t>Wat </a:t>
            </a:r>
            <a:r>
              <a:rPr lang="fr-FR" sz="1100" b="1" kern="0" dirty="0" err="1">
                <a:solidFill>
                  <a:schemeClr val="bg1"/>
                </a:solidFill>
              </a:rPr>
              <a:t>uw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werk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betreft</a:t>
            </a:r>
            <a:r>
              <a:rPr lang="fr-FR" sz="1100" b="1" kern="0" dirty="0">
                <a:solidFill>
                  <a:schemeClr val="bg1"/>
                </a:solidFill>
              </a:rPr>
              <a:t>, </a:t>
            </a:r>
            <a:r>
              <a:rPr lang="fr-FR" sz="1100" b="1" kern="0" dirty="0" err="1">
                <a:solidFill>
                  <a:schemeClr val="bg1"/>
                </a:solidFill>
              </a:rPr>
              <a:t>zal</a:t>
            </a:r>
            <a:r>
              <a:rPr lang="fr-FR" sz="1100" b="1" kern="0" dirty="0">
                <a:solidFill>
                  <a:schemeClr val="bg1"/>
                </a:solidFill>
              </a:rPr>
              <a:t> u </a:t>
            </a:r>
            <a:r>
              <a:rPr lang="fr-FR" sz="1100" b="1" kern="0" dirty="0" err="1">
                <a:solidFill>
                  <a:schemeClr val="bg1"/>
                </a:solidFill>
              </a:rPr>
              <a:t>tijdens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uw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vakantie</a:t>
            </a:r>
            <a:r>
              <a:rPr lang="fr-FR" sz="1100" b="1" kern="0" dirty="0">
                <a:solidFill>
                  <a:schemeClr val="bg1"/>
                </a:solidFill>
              </a:rPr>
              <a:t>…?</a:t>
            </a:r>
          </a:p>
        </p:txBody>
      </p:sp>
      <p:sp>
        <p:nvSpPr>
          <p:cNvPr id="36" name="Titre 29"/>
          <p:cNvSpPr>
            <a:spLocks noGrp="1"/>
          </p:cNvSpPr>
          <p:nvPr>
            <p:ph type="ctrTitle"/>
          </p:nvPr>
        </p:nvSpPr>
        <p:spPr>
          <a:xfrm>
            <a:off x="342847" y="342729"/>
            <a:ext cx="8929562" cy="435316"/>
          </a:xfrm>
          <a:noFill/>
        </p:spPr>
        <p:txBody>
          <a:bodyPr/>
          <a:lstStyle/>
          <a:p>
            <a:r>
              <a:rPr lang="nl-NL" sz="2400" b="1" dirty="0"/>
              <a:t>Het werk loslaten tijdens de vakantie</a:t>
            </a:r>
            <a:endParaRPr lang="fr-BE" sz="2400" b="1" dirty="0"/>
          </a:p>
        </p:txBody>
      </p:sp>
      <p:pic>
        <p:nvPicPr>
          <p:cNvPr id="37" name="Picture 2" descr="D:\Users\Sophie.Morin\Desktop\logo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85" y="1896383"/>
            <a:ext cx="629081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D:\Users\Sophie.Morin\Desktop\ema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835" y="2741468"/>
            <a:ext cx="76581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D:\Users\Sophie.Morin\Desktop\emailres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60" y="3519669"/>
            <a:ext cx="13392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D:\Users\Sophie.Morin\Desktop\wor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26" y="4254985"/>
            <a:ext cx="792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e 18"/>
          <p:cNvGrpSpPr/>
          <p:nvPr/>
        </p:nvGrpSpPr>
        <p:grpSpPr>
          <a:xfrm>
            <a:off x="2445835" y="5022593"/>
            <a:ext cx="792000" cy="648000"/>
            <a:chOff x="2283521" y="3789439"/>
            <a:chExt cx="792000" cy="648000"/>
          </a:xfrm>
        </p:grpSpPr>
        <p:pic>
          <p:nvPicPr>
            <p:cNvPr id="42" name="Picture 5" descr="D:\Users\Sophie.Morin\Desktop\work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521" y="3789439"/>
              <a:ext cx="792000" cy="6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" name="Connecteur droit 3"/>
            <p:cNvCxnSpPr/>
            <p:nvPr/>
          </p:nvCxnSpPr>
          <p:spPr>
            <a:xfrm flipH="1">
              <a:off x="2283522" y="3850747"/>
              <a:ext cx="710540" cy="586692"/>
            </a:xfrm>
            <a:prstGeom prst="line">
              <a:avLst/>
            </a:prstGeom>
            <a:noFill/>
            <a:ln w="38100">
              <a:solidFill>
                <a:srgbClr val="A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Connecteur droit 15"/>
            <p:cNvCxnSpPr/>
            <p:nvPr/>
          </p:nvCxnSpPr>
          <p:spPr>
            <a:xfrm>
              <a:off x="2308102" y="3850747"/>
              <a:ext cx="754328" cy="586692"/>
            </a:xfrm>
            <a:prstGeom prst="line">
              <a:avLst/>
            </a:prstGeom>
            <a:noFill/>
            <a:ln w="38100">
              <a:solidFill>
                <a:srgbClr val="A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Espace réservé du texte 3"/>
          <p:cNvSpPr txBox="1">
            <a:spLocks/>
          </p:cNvSpPr>
          <p:nvPr/>
        </p:nvSpPr>
        <p:spPr>
          <a:xfrm>
            <a:off x="750872" y="414078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dirty="0">
                <a:solidFill>
                  <a:schemeClr val="tx2"/>
                </a:solidFill>
                <a:latin typeface="Calibri"/>
              </a:rPr>
              <a:t>3</a:t>
            </a: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51" name="Espace réservé du texte 3"/>
          <p:cNvSpPr txBox="1">
            <a:spLocks/>
          </p:cNvSpPr>
          <p:nvPr/>
        </p:nvSpPr>
        <p:spPr>
          <a:xfrm>
            <a:off x="736263" y="340976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dirty="0">
                <a:solidFill>
                  <a:schemeClr val="tx2"/>
                </a:solidFill>
                <a:latin typeface="Calibri"/>
              </a:rPr>
              <a:t>8</a:t>
            </a: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52" name="Espace réservé du texte 3"/>
          <p:cNvSpPr txBox="1">
            <a:spLocks/>
          </p:cNvSpPr>
          <p:nvPr/>
        </p:nvSpPr>
        <p:spPr>
          <a:xfrm>
            <a:off x="728521" y="2782899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dirty="0">
                <a:solidFill>
                  <a:schemeClr val="tx2"/>
                </a:solidFill>
                <a:latin typeface="Calibri"/>
              </a:rPr>
              <a:t>16</a:t>
            </a: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sp>
        <p:nvSpPr>
          <p:cNvPr id="53" name="Espace réservé du texte 3"/>
          <p:cNvSpPr txBox="1">
            <a:spLocks/>
          </p:cNvSpPr>
          <p:nvPr/>
        </p:nvSpPr>
        <p:spPr>
          <a:xfrm>
            <a:off x="728521" y="2050178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53%</a:t>
            </a:r>
          </a:p>
        </p:txBody>
      </p:sp>
      <p:sp>
        <p:nvSpPr>
          <p:cNvPr id="54" name="Espace réservé du texte 3"/>
          <p:cNvSpPr txBox="1">
            <a:spLocks/>
          </p:cNvSpPr>
          <p:nvPr/>
        </p:nvSpPr>
        <p:spPr>
          <a:xfrm>
            <a:off x="728521" y="4930514"/>
            <a:ext cx="750863" cy="465095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400" dirty="0">
                <a:solidFill>
                  <a:schemeClr val="accent1"/>
                </a:solidFill>
                <a:latin typeface="Calibri"/>
              </a:rPr>
              <a:t>20</a:t>
            </a:r>
            <a:r>
              <a:rPr kumimoji="0" lang="fr-FR" sz="2400" b="0" i="0" u="none" strike="noStrike" kern="120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789" y="1341821"/>
            <a:ext cx="1046611" cy="40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78552" y="2009430"/>
            <a:ext cx="1492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</a:rPr>
              <a:t>45% </a:t>
            </a:r>
            <a:r>
              <a:rPr lang="fr-BE" sz="1600" dirty="0">
                <a:solidFill>
                  <a:schemeClr val="tx2"/>
                </a:solidFill>
              </a:rPr>
              <a:t>(-3ptn)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500345" y="279767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</a:rPr>
              <a:t>21% </a:t>
            </a:r>
            <a:r>
              <a:rPr lang="fr-BE" sz="1600" dirty="0">
                <a:solidFill>
                  <a:schemeClr val="tx2"/>
                </a:solidFill>
              </a:rPr>
              <a:t>(+3 </a:t>
            </a:r>
            <a:r>
              <a:rPr lang="fr-BE" sz="1600" dirty="0" err="1">
                <a:solidFill>
                  <a:schemeClr val="tx2"/>
                </a:solidFill>
              </a:rPr>
              <a:t>ptn</a:t>
            </a:r>
            <a:r>
              <a:rPr lang="fr-BE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58964" y="3536800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</a:rPr>
              <a:t>7% </a:t>
            </a:r>
            <a:r>
              <a:rPr lang="fr-BE" sz="1600" dirty="0">
                <a:solidFill>
                  <a:schemeClr val="tx2"/>
                </a:solidFill>
              </a:rPr>
              <a:t>(-2 </a:t>
            </a:r>
            <a:r>
              <a:rPr lang="fr-BE" sz="1600" dirty="0" err="1">
                <a:solidFill>
                  <a:schemeClr val="tx2"/>
                </a:solidFill>
              </a:rPr>
              <a:t>ptn</a:t>
            </a:r>
            <a:r>
              <a:rPr lang="fr-BE" sz="16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86105" y="4323715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tx2"/>
                </a:solidFill>
              </a:rPr>
              <a:t>3% </a:t>
            </a:r>
            <a:r>
              <a:rPr lang="fr-BE" sz="1600" dirty="0">
                <a:solidFill>
                  <a:schemeClr val="tx2"/>
                </a:solidFill>
              </a:rPr>
              <a:t>(=)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32670" y="511576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>
                <a:solidFill>
                  <a:schemeClr val="accent1"/>
                </a:solidFill>
              </a:rPr>
              <a:t>24% </a:t>
            </a:r>
            <a:r>
              <a:rPr lang="fr-BE" sz="1600" dirty="0">
                <a:solidFill>
                  <a:schemeClr val="accent1"/>
                </a:solidFill>
              </a:rPr>
              <a:t>(+2 </a:t>
            </a:r>
            <a:r>
              <a:rPr lang="fr-BE" sz="1600" dirty="0" err="1">
                <a:solidFill>
                  <a:schemeClr val="accent1"/>
                </a:solidFill>
              </a:rPr>
              <a:t>ptn</a:t>
            </a:r>
            <a:r>
              <a:rPr lang="fr-BE" sz="16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61" name="Text Box 54"/>
          <p:cNvSpPr txBox="1">
            <a:spLocks noChangeArrowheads="1"/>
          </p:cNvSpPr>
          <p:nvPr/>
        </p:nvSpPr>
        <p:spPr bwMode="auto">
          <a:xfrm>
            <a:off x="228601" y="5831678"/>
            <a:ext cx="8430800" cy="73866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indent="0" defTabSz="914400" eaLnBrk="1" hangingPunct="1">
              <a:spcBef>
                <a:spcPts val="0"/>
              </a:spcBef>
              <a:buNone/>
              <a:defRPr/>
            </a:pPr>
            <a:r>
              <a:rPr lang="nl-NL" sz="1400" kern="0" dirty="0">
                <a:solidFill>
                  <a:schemeClr val="tx2"/>
                </a:solidFill>
              </a:rPr>
              <a:t>De meerderheid van de Europeanen zal het werk volledig loslaten tijdens de vakantie.</a:t>
            </a:r>
            <a:br>
              <a:rPr lang="fr-FR" sz="1400" kern="0" dirty="0">
                <a:solidFill>
                  <a:schemeClr val="tx2"/>
                </a:solidFill>
              </a:rPr>
            </a:br>
            <a:r>
              <a:rPr lang="fr-FR" sz="1400" kern="0" dirty="0" err="1">
                <a:solidFill>
                  <a:schemeClr val="tx2"/>
                </a:solidFill>
              </a:rPr>
              <a:t>Bij</a:t>
            </a:r>
            <a:r>
              <a:rPr lang="fr-FR" sz="1400" kern="0" dirty="0">
                <a:solidFill>
                  <a:schemeClr val="tx2"/>
                </a:solidFill>
              </a:rPr>
              <a:t> de </a:t>
            </a:r>
            <a:r>
              <a:rPr lang="fr-FR" sz="1400" kern="0" dirty="0" err="1">
                <a:solidFill>
                  <a:schemeClr val="tx2"/>
                </a:solidFill>
              </a:rPr>
              <a:t>Belgen</a:t>
            </a:r>
            <a:r>
              <a:rPr lang="fr-FR" sz="1400" kern="0" dirty="0">
                <a:solidFill>
                  <a:schemeClr val="tx2"/>
                </a:solidFill>
              </a:rPr>
              <a:t> </a:t>
            </a:r>
            <a:r>
              <a:rPr lang="fr-FR" sz="1400" kern="0" dirty="0" err="1">
                <a:solidFill>
                  <a:schemeClr val="tx2"/>
                </a:solidFill>
              </a:rPr>
              <a:t>daalt</a:t>
            </a:r>
            <a:r>
              <a:rPr lang="fr-FR" sz="1400" kern="0" dirty="0">
                <a:solidFill>
                  <a:schemeClr val="tx2"/>
                </a:solidFill>
              </a:rPr>
              <a:t> </a:t>
            </a:r>
            <a:r>
              <a:rPr lang="fr-FR" sz="1400" kern="0" dirty="0" err="1">
                <a:solidFill>
                  <a:schemeClr val="tx2"/>
                </a:solidFill>
              </a:rPr>
              <a:t>deze</a:t>
            </a:r>
            <a:r>
              <a:rPr lang="fr-FR" sz="1400" kern="0" dirty="0">
                <a:solidFill>
                  <a:schemeClr val="tx2"/>
                </a:solidFill>
              </a:rPr>
              <a:t> </a:t>
            </a:r>
            <a:r>
              <a:rPr lang="fr-FR" sz="1400" kern="0" dirty="0" err="1">
                <a:solidFill>
                  <a:schemeClr val="tx2"/>
                </a:solidFill>
              </a:rPr>
              <a:t>ingesteldheid</a:t>
            </a:r>
            <a:r>
              <a:rPr lang="fr-FR" sz="1400" kern="0" dirty="0">
                <a:solidFill>
                  <a:schemeClr val="tx2"/>
                </a:solidFill>
              </a:rPr>
              <a:t> </a:t>
            </a:r>
            <a:r>
              <a:rPr lang="fr-FR" sz="1400" kern="0" dirty="0" err="1">
                <a:solidFill>
                  <a:schemeClr val="tx2"/>
                </a:solidFill>
              </a:rPr>
              <a:t>licht</a:t>
            </a:r>
            <a:r>
              <a:rPr lang="fr-FR" sz="1400" kern="0" dirty="0">
                <a:solidFill>
                  <a:schemeClr val="tx2"/>
                </a:solidFill>
              </a:rPr>
              <a:t> in </a:t>
            </a:r>
            <a:r>
              <a:rPr lang="fr-FR" sz="1400" kern="0" dirty="0" err="1">
                <a:solidFill>
                  <a:schemeClr val="tx2"/>
                </a:solidFill>
              </a:rPr>
              <a:t>vergelijking</a:t>
            </a:r>
            <a:r>
              <a:rPr lang="fr-FR" sz="1400" kern="0" dirty="0">
                <a:solidFill>
                  <a:schemeClr val="tx2"/>
                </a:solidFill>
              </a:rPr>
              <a:t> met </a:t>
            </a:r>
            <a:r>
              <a:rPr lang="fr-FR" sz="1400" kern="0" dirty="0" err="1">
                <a:solidFill>
                  <a:schemeClr val="tx2"/>
                </a:solidFill>
              </a:rPr>
              <a:t>vorig</a:t>
            </a:r>
            <a:r>
              <a:rPr lang="fr-FR" sz="1400" kern="0" dirty="0">
                <a:solidFill>
                  <a:schemeClr val="tx2"/>
                </a:solidFill>
              </a:rPr>
              <a:t> </a:t>
            </a:r>
            <a:r>
              <a:rPr lang="fr-FR" sz="1400" kern="0" dirty="0" err="1">
                <a:solidFill>
                  <a:schemeClr val="tx2"/>
                </a:solidFill>
              </a:rPr>
              <a:t>jaar</a:t>
            </a:r>
            <a:r>
              <a:rPr lang="fr-FR" sz="1400" kern="0" dirty="0">
                <a:solidFill>
                  <a:schemeClr val="tx2"/>
                </a:solidFill>
              </a:rPr>
              <a:t>.</a:t>
            </a:r>
          </a:p>
          <a:p>
            <a:pPr marL="0" lvl="0" indent="0" defTabSz="914400" eaLnBrk="1" hangingPunct="1">
              <a:spcBef>
                <a:spcPts val="0"/>
              </a:spcBef>
              <a:buNone/>
              <a:defRPr/>
            </a:pPr>
            <a:endParaRPr lang="fr-FR" sz="1400" kern="0" dirty="0">
              <a:solidFill>
                <a:schemeClr val="tx2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2260954D-B836-4F67-9FCD-96C4E737720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79819" y="1601682"/>
            <a:ext cx="848266" cy="330796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 fontScale="92500"/>
          </a:bodyPr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b="0" i="0"/>
            </a:pPr>
            <a:r>
              <a:rPr lang="x-non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x-none" sz="14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30B868-0C8F-4F2B-8902-46519DF955F4}"/>
              </a:ext>
            </a:extLst>
          </p:cNvPr>
          <p:cNvSpPr/>
          <p:nvPr/>
        </p:nvSpPr>
        <p:spPr>
          <a:xfrm>
            <a:off x="3324160" y="2090583"/>
            <a:ext cx="38492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fr-FR" sz="1400" b="1" kern="0" dirty="0">
                <a:solidFill>
                  <a:schemeClr val="accent6">
                    <a:lumMod val="50000"/>
                  </a:schemeClr>
                </a:solidFill>
              </a:rPr>
              <a:t>Het </a:t>
            </a:r>
            <a:r>
              <a:rPr lang="fr-FR" sz="1400" b="1" kern="0" dirty="0" err="1">
                <a:solidFill>
                  <a:schemeClr val="accent6">
                    <a:lumMod val="50000"/>
                  </a:schemeClr>
                </a:solidFill>
              </a:rPr>
              <a:t>werk</a:t>
            </a:r>
            <a:r>
              <a:rPr lang="fr-FR" sz="1400" b="1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kern="0" dirty="0" err="1">
                <a:solidFill>
                  <a:schemeClr val="accent6">
                    <a:lumMod val="50000"/>
                  </a:schemeClr>
                </a:solidFill>
              </a:rPr>
              <a:t>helemaal</a:t>
            </a:r>
            <a:r>
              <a:rPr lang="fr-FR" sz="1400" b="1" kern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b="1" kern="0" dirty="0" err="1">
                <a:solidFill>
                  <a:schemeClr val="accent6">
                    <a:lumMod val="50000"/>
                  </a:schemeClr>
                </a:solidFill>
              </a:rPr>
              <a:t>loslaten</a:t>
            </a:r>
            <a:endParaRPr lang="fr-FR" sz="1400" b="1" kern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8E2B2A4-5A2E-400F-8F60-7AD98BE3BBD2}"/>
              </a:ext>
            </a:extLst>
          </p:cNvPr>
          <p:cNvSpPr/>
          <p:nvPr/>
        </p:nvSpPr>
        <p:spPr>
          <a:xfrm>
            <a:off x="3295615" y="28898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accent6">
                    <a:lumMod val="50000"/>
                  </a:schemeClr>
                </a:solidFill>
              </a:rPr>
              <a:t>Mails blijven checken, </a:t>
            </a:r>
          </a:p>
          <a:p>
            <a:pPr lvl="0" defTabSz="914400">
              <a:defRPr/>
            </a:pPr>
            <a:r>
              <a:rPr lang="nl-NL" sz="1400" b="1" kern="0" dirty="0">
                <a:solidFill>
                  <a:schemeClr val="accent6">
                    <a:lumMod val="50000"/>
                  </a:schemeClr>
                </a:solidFill>
              </a:rPr>
              <a:t>zonder echt te antwoorden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C38A39C-1C22-4D98-9D6C-75E539F48C53}"/>
              </a:ext>
            </a:extLst>
          </p:cNvPr>
          <p:cNvSpPr/>
          <p:nvPr/>
        </p:nvSpPr>
        <p:spPr>
          <a:xfrm>
            <a:off x="3295615" y="4367341"/>
            <a:ext cx="3116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accent6">
                    <a:lumMod val="50000"/>
                  </a:schemeClr>
                </a:solidFill>
              </a:rPr>
              <a:t>Vaak blijven doorwerken, al is het maar sporadisch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11D45C3-D5A1-457F-AA6E-9A9F51CCBA14}"/>
              </a:ext>
            </a:extLst>
          </p:cNvPr>
          <p:cNvSpPr/>
          <p:nvPr/>
        </p:nvSpPr>
        <p:spPr>
          <a:xfrm>
            <a:off x="3388724" y="359111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accent6">
                    <a:lumMod val="50000"/>
                  </a:schemeClr>
                </a:solidFill>
              </a:rPr>
              <a:t>Mails en telefoons </a:t>
            </a:r>
          </a:p>
          <a:p>
            <a:pPr lvl="0" defTabSz="914400">
              <a:defRPr/>
            </a:pPr>
            <a:r>
              <a:rPr lang="nl-NL" sz="1400" b="1" kern="0" dirty="0">
                <a:solidFill>
                  <a:schemeClr val="accent6">
                    <a:lumMod val="50000"/>
                  </a:schemeClr>
                </a:solidFill>
              </a:rPr>
              <a:t>blijven beantwoorden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D4A880-D7B4-41A5-B3FD-05361173189F}"/>
              </a:ext>
            </a:extLst>
          </p:cNvPr>
          <p:cNvSpPr/>
          <p:nvPr/>
        </p:nvSpPr>
        <p:spPr>
          <a:xfrm>
            <a:off x="3360164" y="5208402"/>
            <a:ext cx="29114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nl-NL" sz="1400" b="1" kern="0" dirty="0">
                <a:solidFill>
                  <a:schemeClr val="accent1"/>
                </a:solidFill>
              </a:rPr>
              <a:t>Niet van toepassing / geen werk</a:t>
            </a:r>
          </a:p>
        </p:txBody>
      </p:sp>
    </p:spTree>
    <p:extLst>
      <p:ext uri="{BB962C8B-B14F-4D97-AF65-F5344CB8AC3E}">
        <p14:creationId xmlns:p14="http://schemas.microsoft.com/office/powerpoint/2010/main" val="20906580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1"/>
          <p:cNvSpPr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37169" y="1266019"/>
            <a:ext cx="6601408" cy="30777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anchor="ctr">
            <a:spAutoFit/>
          </a:bodyPr>
          <a:lstStyle/>
          <a:p>
            <a:pPr algn="l">
              <a:defRPr b="0" i="0"/>
            </a:pP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Bij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 </a:t>
            </a: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diegenen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 op </a:t>
            </a: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wie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 </a:t>
            </a: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deze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 </a:t>
            </a: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vraag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 van </a:t>
            </a: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toepassing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 </a:t>
            </a:r>
            <a:r>
              <a:rPr lang="fr-BE" sz="1400" b="1" i="1" u="sng" dirty="0" err="1">
                <a:solidFill>
                  <a:srgbClr val="314397"/>
                </a:solidFill>
                <a:latin typeface="Century Gothic" panose="020B0502020202020204" pitchFamily="34" charset="0"/>
              </a:rPr>
              <a:t>is</a:t>
            </a:r>
            <a:r>
              <a:rPr lang="fr-BE" sz="1400" b="1" i="1" u="sng" dirty="0">
                <a:solidFill>
                  <a:srgbClr val="314397"/>
                </a:solidFill>
                <a:latin typeface="Century Gothic" panose="020B0502020202020204" pitchFamily="34" charset="0"/>
              </a:rPr>
              <a:t>: </a:t>
            </a:r>
            <a:endParaRPr lang="x-none" sz="1400" b="1" i="1" u="sng" dirty="0">
              <a:solidFill>
                <a:srgbClr val="314397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/>
          <p:nvPr>
            <p:custDataLst>
              <p:tags r:id="rId2"/>
            </p:custDataLst>
          </p:nvPr>
        </p:nvSpPr>
        <p:spPr>
          <a:xfrm>
            <a:off x="2813001" y="1877129"/>
            <a:ext cx="2553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b="0" i="0"/>
            </a:pP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Het </a:t>
            </a: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werk</a:t>
            </a: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helemaal</a:t>
            </a:r>
            <a:r>
              <a:rPr lang="fr-BE" sz="14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fr-BE" sz="14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loslaten</a:t>
            </a:r>
            <a:endParaRPr lang="fr-BE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3" b="22969"/>
          <a:stretch/>
        </p:blipFill>
        <p:spPr>
          <a:xfrm>
            <a:off x="2268687" y="1758425"/>
            <a:ext cx="544314" cy="539906"/>
          </a:xfrm>
          <a:prstGeom prst="rect">
            <a:avLst/>
          </a:prstGeom>
        </p:spPr>
      </p:pic>
      <p:grpSp>
        <p:nvGrpSpPr>
          <p:cNvPr id="51" name="Groupe 50"/>
          <p:cNvGrpSpPr/>
          <p:nvPr/>
        </p:nvGrpSpPr>
        <p:grpSpPr>
          <a:xfrm>
            <a:off x="119566" y="2575560"/>
            <a:ext cx="719875" cy="1538569"/>
            <a:chOff x="119587" y="1897010"/>
            <a:chExt cx="720000" cy="1538836"/>
          </a:xfrm>
        </p:grpSpPr>
        <p:grpSp>
          <p:nvGrpSpPr>
            <p:cNvPr id="11" name="Groupe 10"/>
            <p:cNvGrpSpPr/>
            <p:nvPr/>
          </p:nvGrpSpPr>
          <p:grpSpPr>
            <a:xfrm>
              <a:off x="119587" y="2405795"/>
              <a:ext cx="720000" cy="1030051"/>
              <a:chOff x="130876" y="2693747"/>
              <a:chExt cx="720000" cy="1030051"/>
            </a:xfrm>
          </p:grpSpPr>
          <p:sp>
            <p:nvSpPr>
              <p:cNvPr id="42" name="Oval 25"/>
              <p:cNvSpPr/>
              <p:nvPr/>
            </p:nvSpPr>
            <p:spPr>
              <a:xfrm>
                <a:off x="13087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7</a:t>
                </a:r>
                <a:r>
                  <a:rPr lang="fr-FR" sz="20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1</a:t>
                </a:r>
                <a:r>
                  <a:rPr lang="x-none" sz="2000" b="1" dirty="0">
                    <a:solidFill>
                      <a:srgbClr val="00B050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43" name="Straight Connector 9"/>
              <p:cNvCxnSpPr/>
              <p:nvPr/>
            </p:nvCxnSpPr>
            <p:spPr>
              <a:xfrm flipH="1" flipV="1">
                <a:off x="49087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  <p:pic>
          <p:nvPicPr>
            <p:cNvPr id="40" name="Image 3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193" y="1897010"/>
              <a:ext cx="684788" cy="360000"/>
            </a:xfrm>
            <a:prstGeom prst="rect">
              <a:avLst/>
            </a:prstGeom>
          </p:spPr>
        </p:pic>
      </p:grpSp>
      <p:grpSp>
        <p:nvGrpSpPr>
          <p:cNvPr id="48" name="Groupe 47"/>
          <p:cNvGrpSpPr/>
          <p:nvPr/>
        </p:nvGrpSpPr>
        <p:grpSpPr>
          <a:xfrm>
            <a:off x="2813569" y="2567209"/>
            <a:ext cx="776064" cy="1555273"/>
            <a:chOff x="2785572" y="1880303"/>
            <a:chExt cx="776199" cy="1555543"/>
          </a:xfrm>
        </p:grpSpPr>
        <p:pic>
          <p:nvPicPr>
            <p:cNvPr id="1026" name="Picture 2" descr="D:\Users\Sophie.Morin\Desktop\italie.PN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785572" y="1880303"/>
              <a:ext cx="776199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e 11"/>
            <p:cNvGrpSpPr/>
            <p:nvPr/>
          </p:nvGrpSpPr>
          <p:grpSpPr>
            <a:xfrm>
              <a:off x="2813671" y="2405795"/>
              <a:ext cx="720000" cy="1030051"/>
              <a:chOff x="1032366" y="2693747"/>
              <a:chExt cx="720000" cy="1030051"/>
            </a:xfrm>
          </p:grpSpPr>
          <p:sp>
            <p:nvSpPr>
              <p:cNvPr id="57" name="Oval 25"/>
              <p:cNvSpPr/>
              <p:nvPr/>
            </p:nvSpPr>
            <p:spPr>
              <a:xfrm>
                <a:off x="103236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</a:t>
                </a: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60" name="Straight Connector 9"/>
              <p:cNvCxnSpPr/>
              <p:nvPr/>
            </p:nvCxnSpPr>
            <p:spPr>
              <a:xfrm flipH="1" flipV="1">
                <a:off x="139236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50" name="Groupe 49"/>
          <p:cNvGrpSpPr/>
          <p:nvPr/>
        </p:nvGrpSpPr>
        <p:grpSpPr>
          <a:xfrm>
            <a:off x="980423" y="2567209"/>
            <a:ext cx="765143" cy="1555273"/>
            <a:chOff x="972676" y="1880303"/>
            <a:chExt cx="765276" cy="1555543"/>
          </a:xfrm>
        </p:grpSpPr>
        <p:pic>
          <p:nvPicPr>
            <p:cNvPr id="1033" name="Picture 9" descr="D:\Users\Sophie.Morin\Desktop\france.PN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972676" y="1880303"/>
              <a:ext cx="765276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e 12"/>
            <p:cNvGrpSpPr/>
            <p:nvPr/>
          </p:nvGrpSpPr>
          <p:grpSpPr>
            <a:xfrm>
              <a:off x="995314" y="2405795"/>
              <a:ext cx="720000" cy="1030051"/>
              <a:chOff x="1933856" y="2693747"/>
              <a:chExt cx="720000" cy="1030051"/>
            </a:xfrm>
          </p:grpSpPr>
          <p:sp>
            <p:nvSpPr>
              <p:cNvPr id="62" name="Oval 25"/>
              <p:cNvSpPr/>
              <p:nvPr/>
            </p:nvSpPr>
            <p:spPr>
              <a:xfrm>
                <a:off x="193385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70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63" name="Straight Connector 9"/>
              <p:cNvCxnSpPr/>
              <p:nvPr/>
            </p:nvCxnSpPr>
            <p:spPr>
              <a:xfrm flipH="1" flipV="1">
                <a:off x="229385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49" name="Groupe 48"/>
          <p:cNvGrpSpPr/>
          <p:nvPr/>
        </p:nvGrpSpPr>
        <p:grpSpPr>
          <a:xfrm>
            <a:off x="1886547" y="2567209"/>
            <a:ext cx="781306" cy="1555273"/>
            <a:chOff x="1871041" y="1880303"/>
            <a:chExt cx="781442" cy="1555543"/>
          </a:xfrm>
        </p:grpSpPr>
        <p:pic>
          <p:nvPicPr>
            <p:cNvPr id="1027" name="Picture 3" descr="D:\Users\Sophie.Morin\Desktop\belgique.PN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1871041" y="1880303"/>
              <a:ext cx="781442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e 13"/>
            <p:cNvGrpSpPr/>
            <p:nvPr/>
          </p:nvGrpSpPr>
          <p:grpSpPr>
            <a:xfrm>
              <a:off x="1901762" y="2405795"/>
              <a:ext cx="720000" cy="1030051"/>
              <a:chOff x="2835346" y="2693747"/>
              <a:chExt cx="720000" cy="1030051"/>
            </a:xfrm>
          </p:grpSpPr>
          <p:sp>
            <p:nvSpPr>
              <p:cNvPr id="65" name="Oval 25"/>
              <p:cNvSpPr/>
              <p:nvPr/>
            </p:nvSpPr>
            <p:spPr>
              <a:xfrm>
                <a:off x="283534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68%</a:t>
                </a:r>
              </a:p>
            </p:txBody>
          </p:sp>
          <p:cxnSp>
            <p:nvCxnSpPr>
              <p:cNvPr id="66" name="Straight Connector 9"/>
              <p:cNvCxnSpPr/>
              <p:nvPr/>
            </p:nvCxnSpPr>
            <p:spPr>
              <a:xfrm flipH="1" flipV="1">
                <a:off x="319534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46" name="Groupe 45"/>
          <p:cNvGrpSpPr/>
          <p:nvPr/>
        </p:nvGrpSpPr>
        <p:grpSpPr>
          <a:xfrm>
            <a:off x="3725811" y="2567209"/>
            <a:ext cx="754802" cy="1555273"/>
            <a:chOff x="4572250" y="1880303"/>
            <a:chExt cx="754933" cy="1555543"/>
          </a:xfrm>
        </p:grpSpPr>
        <p:pic>
          <p:nvPicPr>
            <p:cNvPr id="1028" name="Picture 4" descr="D:\Users\Sophie.Morin\Desktop\autriche.PN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4572250" y="1880303"/>
              <a:ext cx="754933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e 14"/>
            <p:cNvGrpSpPr/>
            <p:nvPr/>
          </p:nvGrpSpPr>
          <p:grpSpPr>
            <a:xfrm>
              <a:off x="4589716" y="2405795"/>
              <a:ext cx="720000" cy="1030051"/>
              <a:chOff x="3736836" y="2693747"/>
              <a:chExt cx="720000" cy="1030051"/>
            </a:xfrm>
          </p:grpSpPr>
          <p:sp>
            <p:nvSpPr>
              <p:cNvPr id="68" name="Oval 25"/>
              <p:cNvSpPr/>
              <p:nvPr/>
            </p:nvSpPr>
            <p:spPr>
              <a:xfrm>
                <a:off x="373683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</a:t>
                </a: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4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69" name="Straight Connector 9"/>
              <p:cNvCxnSpPr/>
              <p:nvPr/>
            </p:nvCxnSpPr>
            <p:spPr>
              <a:xfrm flipH="1" flipV="1">
                <a:off x="409683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45" name="Groupe 44"/>
          <p:cNvGrpSpPr/>
          <p:nvPr/>
        </p:nvGrpSpPr>
        <p:grpSpPr>
          <a:xfrm>
            <a:off x="4613878" y="2567209"/>
            <a:ext cx="776064" cy="1555273"/>
            <a:chOff x="5460272" y="1880303"/>
            <a:chExt cx="776199" cy="1555543"/>
          </a:xfrm>
        </p:grpSpPr>
        <p:pic>
          <p:nvPicPr>
            <p:cNvPr id="1032" name="Picture 8" descr="D:\Users\Sophie.Morin\Desktop\espagne.PN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5460272" y="1880303"/>
              <a:ext cx="776199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e 15"/>
            <p:cNvGrpSpPr/>
            <p:nvPr/>
          </p:nvGrpSpPr>
          <p:grpSpPr>
            <a:xfrm>
              <a:off x="5488371" y="2405795"/>
              <a:ext cx="720000" cy="1030051"/>
              <a:chOff x="4638326" y="2693747"/>
              <a:chExt cx="720000" cy="1030051"/>
            </a:xfrm>
          </p:grpSpPr>
          <p:sp>
            <p:nvSpPr>
              <p:cNvPr id="71" name="Oval 25"/>
              <p:cNvSpPr/>
              <p:nvPr/>
            </p:nvSpPr>
            <p:spPr>
              <a:xfrm>
                <a:off x="463832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</a:t>
                </a: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4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72" name="Straight Connector 9"/>
              <p:cNvCxnSpPr/>
              <p:nvPr/>
            </p:nvCxnSpPr>
            <p:spPr>
              <a:xfrm flipH="1" flipV="1">
                <a:off x="499832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56" name="Groupe 55"/>
          <p:cNvGrpSpPr/>
          <p:nvPr/>
        </p:nvGrpSpPr>
        <p:grpSpPr>
          <a:xfrm>
            <a:off x="2829515" y="4324686"/>
            <a:ext cx="744172" cy="1535286"/>
            <a:chOff x="2830006" y="3467591"/>
            <a:chExt cx="744301" cy="1535553"/>
          </a:xfrm>
        </p:grpSpPr>
        <p:pic>
          <p:nvPicPr>
            <p:cNvPr id="1034" name="Picture 10" descr="D:\Users\Sophie.Morin\Desktop\brazil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830006" y="3467591"/>
              <a:ext cx="744301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e 16"/>
            <p:cNvGrpSpPr/>
            <p:nvPr/>
          </p:nvGrpSpPr>
          <p:grpSpPr>
            <a:xfrm>
              <a:off x="2842156" y="3973093"/>
              <a:ext cx="720000" cy="1030051"/>
              <a:chOff x="5539816" y="2693747"/>
              <a:chExt cx="720000" cy="1030051"/>
            </a:xfrm>
          </p:grpSpPr>
          <p:sp>
            <p:nvSpPr>
              <p:cNvPr id="74" name="Oval 25"/>
              <p:cNvSpPr/>
              <p:nvPr/>
            </p:nvSpPr>
            <p:spPr>
              <a:xfrm>
                <a:off x="553981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66%</a:t>
                </a:r>
              </a:p>
            </p:txBody>
          </p:sp>
          <p:cxnSp>
            <p:nvCxnSpPr>
              <p:cNvPr id="75" name="Straight Connector 9"/>
              <p:cNvCxnSpPr/>
              <p:nvPr/>
            </p:nvCxnSpPr>
            <p:spPr>
              <a:xfrm flipH="1" flipV="1">
                <a:off x="589981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37" name="Groupe 36"/>
          <p:cNvGrpSpPr/>
          <p:nvPr/>
        </p:nvGrpSpPr>
        <p:grpSpPr>
          <a:xfrm>
            <a:off x="6463906" y="2567209"/>
            <a:ext cx="765143" cy="1555273"/>
            <a:chOff x="6369560" y="1880303"/>
            <a:chExt cx="765276" cy="1555543"/>
          </a:xfrm>
        </p:grpSpPr>
        <p:pic>
          <p:nvPicPr>
            <p:cNvPr id="1029" name="Picture 5" descr="D:\Users\Sophie.Morin\Desktop\germany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6369560" y="1880303"/>
              <a:ext cx="765276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e 17"/>
            <p:cNvGrpSpPr/>
            <p:nvPr/>
          </p:nvGrpSpPr>
          <p:grpSpPr>
            <a:xfrm>
              <a:off x="6392198" y="2405795"/>
              <a:ext cx="720000" cy="1030051"/>
              <a:chOff x="6441306" y="2693747"/>
              <a:chExt cx="720000" cy="1030051"/>
            </a:xfrm>
          </p:grpSpPr>
          <p:sp>
            <p:nvSpPr>
              <p:cNvPr id="77" name="Oval 25"/>
              <p:cNvSpPr/>
              <p:nvPr/>
            </p:nvSpPr>
            <p:spPr>
              <a:xfrm>
                <a:off x="644130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59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78" name="Straight Connector 9"/>
              <p:cNvCxnSpPr/>
              <p:nvPr/>
            </p:nvCxnSpPr>
            <p:spPr>
              <a:xfrm flipH="1" flipV="1">
                <a:off x="680130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36" name="Groupe 35"/>
          <p:cNvGrpSpPr/>
          <p:nvPr/>
        </p:nvGrpSpPr>
        <p:grpSpPr>
          <a:xfrm>
            <a:off x="8295680" y="2565054"/>
            <a:ext cx="815020" cy="1559581"/>
            <a:chOff x="7267925" y="1875994"/>
            <a:chExt cx="815161" cy="1559852"/>
          </a:xfrm>
        </p:grpSpPr>
        <p:pic>
          <p:nvPicPr>
            <p:cNvPr id="41" name="Image 4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5" t="15847" r="8239" b="17375"/>
            <a:stretch/>
          </p:blipFill>
          <p:spPr>
            <a:xfrm>
              <a:off x="7267925" y="1875994"/>
              <a:ext cx="815161" cy="402032"/>
            </a:xfrm>
            <a:prstGeom prst="rect">
              <a:avLst/>
            </a:prstGeom>
          </p:spPr>
        </p:pic>
        <p:grpSp>
          <p:nvGrpSpPr>
            <p:cNvPr id="19" name="Groupe 18"/>
            <p:cNvGrpSpPr/>
            <p:nvPr/>
          </p:nvGrpSpPr>
          <p:grpSpPr>
            <a:xfrm>
              <a:off x="7315505" y="2405795"/>
              <a:ext cx="720000" cy="1030051"/>
              <a:chOff x="7342796" y="2693747"/>
              <a:chExt cx="720000" cy="1030051"/>
            </a:xfrm>
          </p:grpSpPr>
          <p:sp>
            <p:nvSpPr>
              <p:cNvPr id="80" name="Oval 25"/>
              <p:cNvSpPr/>
              <p:nvPr/>
            </p:nvSpPr>
            <p:spPr>
              <a:xfrm>
                <a:off x="734279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58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81" name="Straight Connector 9"/>
              <p:cNvCxnSpPr/>
              <p:nvPr/>
            </p:nvCxnSpPr>
            <p:spPr>
              <a:xfrm flipH="1" flipV="1">
                <a:off x="770279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58" name="Groupe 57"/>
          <p:cNvGrpSpPr/>
          <p:nvPr/>
        </p:nvGrpSpPr>
        <p:grpSpPr>
          <a:xfrm>
            <a:off x="3728723" y="4324686"/>
            <a:ext cx="748976" cy="1535286"/>
            <a:chOff x="3729371" y="3467591"/>
            <a:chExt cx="749106" cy="1535553"/>
          </a:xfrm>
        </p:grpSpPr>
        <p:pic>
          <p:nvPicPr>
            <p:cNvPr id="1030" name="Picture 6" descr="D:\Users\Sophie.Morin\Desktop\us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3729371" y="3467591"/>
              <a:ext cx="749106" cy="39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e 19"/>
            <p:cNvGrpSpPr/>
            <p:nvPr/>
          </p:nvGrpSpPr>
          <p:grpSpPr>
            <a:xfrm>
              <a:off x="3743924" y="3973093"/>
              <a:ext cx="720000" cy="1030051"/>
              <a:chOff x="8244283" y="2693747"/>
              <a:chExt cx="720000" cy="1030051"/>
            </a:xfrm>
          </p:grpSpPr>
          <p:sp>
            <p:nvSpPr>
              <p:cNvPr id="83" name="Oval 25"/>
              <p:cNvSpPr/>
              <p:nvPr/>
            </p:nvSpPr>
            <p:spPr>
              <a:xfrm>
                <a:off x="8244283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x-none" sz="2000" b="1" dirty="0">
                    <a:solidFill>
                      <a:srgbClr val="1B365D"/>
                    </a:solidFill>
                    <a:latin typeface="Century Gothic" panose="020B0502020202020204" pitchFamily="34" charset="0"/>
                  </a:rPr>
                  <a:t>5</a:t>
                </a:r>
                <a:r>
                  <a:rPr lang="fr-FR" sz="2000" b="1" dirty="0">
                    <a:solidFill>
                      <a:srgbClr val="1B365D"/>
                    </a:solidFill>
                    <a:latin typeface="Century Gothic" panose="020B0502020202020204" pitchFamily="34" charset="0"/>
                  </a:rPr>
                  <a:t>5</a:t>
                </a:r>
                <a:r>
                  <a:rPr lang="x-none" sz="2000" b="1" dirty="0">
                    <a:solidFill>
                      <a:srgbClr val="1B365D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84" name="Straight Connector 9"/>
              <p:cNvCxnSpPr/>
              <p:nvPr/>
            </p:nvCxnSpPr>
            <p:spPr>
              <a:xfrm flipH="1" flipV="1">
                <a:off x="8604283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34" name="Groupe 33"/>
          <p:cNvGrpSpPr/>
          <p:nvPr/>
        </p:nvGrpSpPr>
        <p:grpSpPr>
          <a:xfrm>
            <a:off x="7370030" y="2567462"/>
            <a:ext cx="784666" cy="1554766"/>
            <a:chOff x="8202807" y="1880810"/>
            <a:chExt cx="784802" cy="1555036"/>
          </a:xfrm>
        </p:grpSpPr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807" y="1880810"/>
              <a:ext cx="784802" cy="392400"/>
            </a:xfrm>
            <a:prstGeom prst="rect">
              <a:avLst/>
            </a:prstGeom>
          </p:spPr>
        </p:pic>
        <p:grpSp>
          <p:nvGrpSpPr>
            <p:cNvPr id="87" name="Groupe 86"/>
            <p:cNvGrpSpPr/>
            <p:nvPr/>
          </p:nvGrpSpPr>
          <p:grpSpPr>
            <a:xfrm>
              <a:off x="8235208" y="2405795"/>
              <a:ext cx="720000" cy="1030051"/>
              <a:chOff x="7342796" y="2693747"/>
              <a:chExt cx="720000" cy="1030051"/>
            </a:xfrm>
          </p:grpSpPr>
          <p:sp>
            <p:nvSpPr>
              <p:cNvPr id="88" name="Oval 25"/>
              <p:cNvSpPr/>
              <p:nvPr/>
            </p:nvSpPr>
            <p:spPr>
              <a:xfrm>
                <a:off x="734279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59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89" name="Straight Connector 9"/>
              <p:cNvCxnSpPr/>
              <p:nvPr/>
            </p:nvCxnSpPr>
            <p:spPr>
              <a:xfrm flipH="1" flipV="1">
                <a:off x="770279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47" name="Groupe 46"/>
          <p:cNvGrpSpPr/>
          <p:nvPr/>
        </p:nvGrpSpPr>
        <p:grpSpPr>
          <a:xfrm>
            <a:off x="5530201" y="2567462"/>
            <a:ext cx="784214" cy="1554766"/>
            <a:chOff x="3705551" y="1880810"/>
            <a:chExt cx="784350" cy="1555036"/>
          </a:xfrm>
        </p:grpSpPr>
        <p:pic>
          <p:nvPicPr>
            <p:cNvPr id="85" name="Image 8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551" y="1880810"/>
              <a:ext cx="784350" cy="392400"/>
            </a:xfrm>
            <a:prstGeom prst="rect">
              <a:avLst/>
            </a:prstGeom>
          </p:spPr>
        </p:pic>
        <p:grpSp>
          <p:nvGrpSpPr>
            <p:cNvPr id="90" name="Groupe 89"/>
            <p:cNvGrpSpPr/>
            <p:nvPr/>
          </p:nvGrpSpPr>
          <p:grpSpPr>
            <a:xfrm>
              <a:off x="3737726" y="2405795"/>
              <a:ext cx="720000" cy="1030051"/>
              <a:chOff x="7342796" y="2693747"/>
              <a:chExt cx="720000" cy="1030051"/>
            </a:xfrm>
          </p:grpSpPr>
          <p:sp>
            <p:nvSpPr>
              <p:cNvPr id="91" name="Oval 25"/>
              <p:cNvSpPr/>
              <p:nvPr/>
            </p:nvSpPr>
            <p:spPr>
              <a:xfrm>
                <a:off x="734279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61</a:t>
                </a:r>
                <a:r>
                  <a:rPr lang="x-none" sz="2000" b="1" dirty="0">
                    <a:solidFill>
                      <a:schemeClr val="tx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92" name="Straight Connector 9"/>
              <p:cNvCxnSpPr/>
              <p:nvPr/>
            </p:nvCxnSpPr>
            <p:spPr>
              <a:xfrm flipH="1" flipV="1">
                <a:off x="770279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59" name="Groupe 58"/>
          <p:cNvGrpSpPr/>
          <p:nvPr/>
        </p:nvGrpSpPr>
        <p:grpSpPr>
          <a:xfrm>
            <a:off x="4609795" y="4311066"/>
            <a:ext cx="784228" cy="1562526"/>
            <a:chOff x="4610596" y="3453969"/>
            <a:chExt cx="784364" cy="1562797"/>
          </a:xfrm>
        </p:grpSpPr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596" y="3453969"/>
              <a:ext cx="784364" cy="392400"/>
            </a:xfrm>
            <a:prstGeom prst="rect">
              <a:avLst/>
            </a:prstGeom>
          </p:spPr>
        </p:pic>
        <p:grpSp>
          <p:nvGrpSpPr>
            <p:cNvPr id="96" name="Groupe 95"/>
            <p:cNvGrpSpPr/>
            <p:nvPr/>
          </p:nvGrpSpPr>
          <p:grpSpPr>
            <a:xfrm>
              <a:off x="4642778" y="3986715"/>
              <a:ext cx="720000" cy="1030051"/>
              <a:chOff x="5539816" y="2693747"/>
              <a:chExt cx="720000" cy="1030051"/>
            </a:xfrm>
          </p:grpSpPr>
          <p:sp>
            <p:nvSpPr>
              <p:cNvPr id="97" name="Oval 25"/>
              <p:cNvSpPr/>
              <p:nvPr/>
            </p:nvSpPr>
            <p:spPr>
              <a:xfrm>
                <a:off x="553981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rgbClr val="E87722"/>
                    </a:solidFill>
                    <a:latin typeface="Century Gothic" panose="020B0502020202020204" pitchFamily="34" charset="0"/>
                  </a:rPr>
                  <a:t>40</a:t>
                </a:r>
                <a:r>
                  <a:rPr lang="x-none" sz="2000" b="1" dirty="0">
                    <a:solidFill>
                      <a:srgbClr val="E8772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98" name="Straight Connector 9"/>
              <p:cNvCxnSpPr/>
              <p:nvPr/>
            </p:nvCxnSpPr>
            <p:spPr>
              <a:xfrm flipH="1" flipV="1">
                <a:off x="589981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grpSp>
        <p:nvGrpSpPr>
          <p:cNvPr id="93" name="Groupe 92"/>
          <p:cNvGrpSpPr/>
          <p:nvPr/>
        </p:nvGrpSpPr>
        <p:grpSpPr>
          <a:xfrm>
            <a:off x="5530194" y="4307811"/>
            <a:ext cx="784228" cy="1569036"/>
            <a:chOff x="5531154" y="3450714"/>
            <a:chExt cx="784364" cy="1569308"/>
          </a:xfrm>
        </p:grpSpPr>
        <p:pic>
          <p:nvPicPr>
            <p:cNvPr id="94" name="Image 9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54" y="3450714"/>
              <a:ext cx="784364" cy="392400"/>
            </a:xfrm>
            <a:prstGeom prst="rect">
              <a:avLst/>
            </a:prstGeom>
          </p:spPr>
        </p:pic>
        <p:grpSp>
          <p:nvGrpSpPr>
            <p:cNvPr id="99" name="Groupe 98"/>
            <p:cNvGrpSpPr/>
            <p:nvPr/>
          </p:nvGrpSpPr>
          <p:grpSpPr>
            <a:xfrm>
              <a:off x="5563336" y="3989971"/>
              <a:ext cx="720000" cy="1030051"/>
              <a:chOff x="5539816" y="2693747"/>
              <a:chExt cx="720000" cy="1030051"/>
            </a:xfrm>
          </p:grpSpPr>
          <p:sp>
            <p:nvSpPr>
              <p:cNvPr id="100" name="Oval 25"/>
              <p:cNvSpPr/>
              <p:nvPr/>
            </p:nvSpPr>
            <p:spPr>
              <a:xfrm>
                <a:off x="5539816" y="300379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25400" cap="flat" algn="ctr"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62140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2428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86422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4856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310704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7284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3498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97126" algn="l" defTabSz="924282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 b="0" i="0"/>
                </a:pPr>
                <a:r>
                  <a:rPr lang="fr-FR" sz="2000" b="1" dirty="0">
                    <a:solidFill>
                      <a:srgbClr val="E87722"/>
                    </a:solidFill>
                    <a:latin typeface="Century Gothic" panose="020B0502020202020204" pitchFamily="34" charset="0"/>
                  </a:rPr>
                  <a:t>40</a:t>
                </a:r>
                <a:r>
                  <a:rPr lang="x-none" sz="2000" b="1" dirty="0">
                    <a:solidFill>
                      <a:srgbClr val="E87722"/>
                    </a:solidFill>
                    <a:latin typeface="Century Gothic" panose="020B0502020202020204" pitchFamily="34" charset="0"/>
                  </a:rPr>
                  <a:t>%</a:t>
                </a:r>
              </a:p>
            </p:txBody>
          </p:sp>
          <p:cxnSp>
            <p:nvCxnSpPr>
              <p:cNvPr id="101" name="Straight Connector 9"/>
              <p:cNvCxnSpPr/>
              <p:nvPr/>
            </p:nvCxnSpPr>
            <p:spPr>
              <a:xfrm flipH="1" flipV="1">
                <a:off x="5899816" y="2693747"/>
                <a:ext cx="0" cy="288000"/>
              </a:xfrm>
              <a:prstGeom prst="line">
                <a:avLst/>
              </a:prstGeom>
              <a:noFill/>
              <a:ln w="12700" cap="rnd" cmpd="sng" algn="ctr">
                <a:solidFill>
                  <a:schemeClr val="bg1">
                    <a:lumMod val="75000"/>
                  </a:schemeClr>
                </a:solidFill>
                <a:prstDash val="solid"/>
                <a:tailEnd type="oval" w="lg" len="lg"/>
              </a:ln>
            </p:spPr>
          </p:cxnSp>
        </p:grp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270" y="513314"/>
            <a:ext cx="5084505" cy="5913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83721" y="6007255"/>
            <a:ext cx="7289175" cy="646331"/>
          </a:xfrm>
          <a:prstGeom prst="rect">
            <a:avLst/>
          </a:prstGeom>
          <a:noFill/>
          <a:ln>
            <a:solidFill>
              <a:srgbClr val="314397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314397"/>
                </a:solidFill>
              </a:rPr>
              <a:t>De niet-</a:t>
            </a:r>
            <a:r>
              <a:rPr lang="fr-BE" dirty="0" err="1">
                <a:solidFill>
                  <a:srgbClr val="314397"/>
                </a:solidFill>
              </a:rPr>
              <a:t>Europeanen</a:t>
            </a:r>
            <a:r>
              <a:rPr lang="fr-BE" dirty="0">
                <a:solidFill>
                  <a:srgbClr val="314397"/>
                </a:solidFill>
              </a:rPr>
              <a:t> </a:t>
            </a:r>
            <a:r>
              <a:rPr lang="fr-BE" dirty="0" err="1">
                <a:solidFill>
                  <a:srgbClr val="314397"/>
                </a:solidFill>
              </a:rPr>
              <a:t>hebben</a:t>
            </a:r>
            <a:r>
              <a:rPr lang="fr-BE" dirty="0">
                <a:solidFill>
                  <a:srgbClr val="314397"/>
                </a:solidFill>
              </a:rPr>
              <a:t> </a:t>
            </a:r>
            <a:r>
              <a:rPr lang="fr-BE" dirty="0" err="1">
                <a:solidFill>
                  <a:srgbClr val="314397"/>
                </a:solidFill>
              </a:rPr>
              <a:t>meer</a:t>
            </a:r>
            <a:r>
              <a:rPr lang="fr-BE" dirty="0">
                <a:solidFill>
                  <a:srgbClr val="314397"/>
                </a:solidFill>
              </a:rPr>
              <a:t> de </a:t>
            </a:r>
            <a:r>
              <a:rPr lang="fr-BE" dirty="0" err="1">
                <a:solidFill>
                  <a:srgbClr val="314397"/>
                </a:solidFill>
              </a:rPr>
              <a:t>neiging</a:t>
            </a:r>
            <a:r>
              <a:rPr lang="fr-BE" dirty="0">
                <a:solidFill>
                  <a:srgbClr val="314397"/>
                </a:solidFill>
              </a:rPr>
              <a:t> om </a:t>
            </a:r>
            <a:r>
              <a:rPr lang="fr-BE" dirty="0" err="1">
                <a:solidFill>
                  <a:srgbClr val="314397"/>
                </a:solidFill>
              </a:rPr>
              <a:t>verder</a:t>
            </a:r>
            <a:r>
              <a:rPr lang="fr-BE" dirty="0">
                <a:solidFill>
                  <a:srgbClr val="314397"/>
                </a:solidFill>
              </a:rPr>
              <a:t> te </a:t>
            </a:r>
            <a:r>
              <a:rPr lang="fr-BE" dirty="0" err="1">
                <a:solidFill>
                  <a:srgbClr val="314397"/>
                </a:solidFill>
              </a:rPr>
              <a:t>werken</a:t>
            </a:r>
            <a:r>
              <a:rPr lang="fr-BE" dirty="0">
                <a:solidFill>
                  <a:srgbClr val="314397"/>
                </a:solidFill>
              </a:rPr>
              <a:t> op</a:t>
            </a:r>
          </a:p>
          <a:p>
            <a:r>
              <a:rPr lang="fr-BE" dirty="0" err="1">
                <a:solidFill>
                  <a:srgbClr val="314397"/>
                </a:solidFill>
              </a:rPr>
              <a:t>vakantie</a:t>
            </a:r>
            <a:r>
              <a:rPr lang="fr-BE" dirty="0">
                <a:solidFill>
                  <a:srgbClr val="314397"/>
                </a:solidFill>
              </a:rPr>
              <a:t> (</a:t>
            </a:r>
            <a:r>
              <a:rPr lang="fr-BE" dirty="0" err="1">
                <a:solidFill>
                  <a:srgbClr val="314397"/>
                </a:solidFill>
              </a:rPr>
              <a:t>behalve</a:t>
            </a:r>
            <a:r>
              <a:rPr lang="fr-BE" dirty="0">
                <a:solidFill>
                  <a:srgbClr val="314397"/>
                </a:solidFill>
              </a:rPr>
              <a:t> de </a:t>
            </a:r>
            <a:r>
              <a:rPr lang="fr-BE" dirty="0" err="1">
                <a:solidFill>
                  <a:srgbClr val="314397"/>
                </a:solidFill>
              </a:rPr>
              <a:t>Brazilianen</a:t>
            </a:r>
            <a:r>
              <a:rPr lang="fr-BE" dirty="0">
                <a:solidFill>
                  <a:srgbClr val="314397"/>
                </a:solidFill>
              </a:rPr>
              <a:t>).</a:t>
            </a:r>
            <a:endParaRPr lang="en-US" dirty="0">
              <a:solidFill>
                <a:srgbClr val="314397"/>
              </a:solidFill>
            </a:endParaRPr>
          </a:p>
        </p:txBody>
      </p:sp>
      <p:sp>
        <p:nvSpPr>
          <p:cNvPr id="102" name="Titre 29">
            <a:extLst>
              <a:ext uri="{FF2B5EF4-FFF2-40B4-BE49-F238E27FC236}">
                <a16:creationId xmlns:a16="http://schemas.microsoft.com/office/drawing/2014/main" id="{1866F5AD-5AA4-493B-BD34-B65FC5A79A30}"/>
              </a:ext>
            </a:extLst>
          </p:cNvPr>
          <p:cNvSpPr txBox="1">
            <a:spLocks/>
          </p:cNvSpPr>
          <p:nvPr/>
        </p:nvSpPr>
        <p:spPr>
          <a:xfrm>
            <a:off x="214438" y="301501"/>
            <a:ext cx="8929562" cy="4353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nl-NL" sz="2400" dirty="0">
                <a:solidFill>
                  <a:schemeClr val="tx2"/>
                </a:solidFill>
              </a:rPr>
              <a:t>Het werk loslaten tijdens de vakantie</a:t>
            </a:r>
            <a:endParaRPr lang="fr-BE" sz="2400" dirty="0">
              <a:solidFill>
                <a:schemeClr val="tx2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E45FBC9-2492-4497-8D5D-C957D0D03582}"/>
              </a:ext>
            </a:extLst>
          </p:cNvPr>
          <p:cNvSpPr/>
          <p:nvPr/>
        </p:nvSpPr>
        <p:spPr>
          <a:xfrm>
            <a:off x="228600" y="1029130"/>
            <a:ext cx="8599488" cy="26161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fr-FR" sz="1100" b="1" kern="0" dirty="0">
                <a:solidFill>
                  <a:schemeClr val="bg1"/>
                </a:solidFill>
              </a:rPr>
              <a:t>Wat </a:t>
            </a:r>
            <a:r>
              <a:rPr lang="fr-FR" sz="1100" b="1" kern="0" dirty="0" err="1">
                <a:solidFill>
                  <a:schemeClr val="bg1"/>
                </a:solidFill>
              </a:rPr>
              <a:t>uw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werk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betreft</a:t>
            </a:r>
            <a:r>
              <a:rPr lang="fr-FR" sz="1100" b="1" kern="0" dirty="0">
                <a:solidFill>
                  <a:schemeClr val="bg1"/>
                </a:solidFill>
              </a:rPr>
              <a:t>, </a:t>
            </a:r>
            <a:r>
              <a:rPr lang="fr-FR" sz="1100" b="1" kern="0" dirty="0" err="1">
                <a:solidFill>
                  <a:schemeClr val="bg1"/>
                </a:solidFill>
              </a:rPr>
              <a:t>zal</a:t>
            </a:r>
            <a:r>
              <a:rPr lang="fr-FR" sz="1100" b="1" kern="0" dirty="0">
                <a:solidFill>
                  <a:schemeClr val="bg1"/>
                </a:solidFill>
              </a:rPr>
              <a:t> u </a:t>
            </a:r>
            <a:r>
              <a:rPr lang="fr-FR" sz="1100" b="1" kern="0" dirty="0" err="1">
                <a:solidFill>
                  <a:schemeClr val="bg1"/>
                </a:solidFill>
              </a:rPr>
              <a:t>tijdens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uw</a:t>
            </a:r>
            <a:r>
              <a:rPr lang="fr-FR" sz="1100" b="1" kern="0" dirty="0">
                <a:solidFill>
                  <a:schemeClr val="bg1"/>
                </a:solidFill>
              </a:rPr>
              <a:t> </a:t>
            </a:r>
            <a:r>
              <a:rPr lang="fr-FR" sz="1100" b="1" kern="0" dirty="0" err="1">
                <a:solidFill>
                  <a:schemeClr val="bg1"/>
                </a:solidFill>
              </a:rPr>
              <a:t>vakantie</a:t>
            </a:r>
            <a:r>
              <a:rPr lang="fr-FR" sz="1100" b="1" kern="0" dirty="0">
                <a:solidFill>
                  <a:schemeClr val="bg1"/>
                </a:solidFill>
              </a:rPr>
              <a:t>…?</a:t>
            </a:r>
          </a:p>
        </p:txBody>
      </p:sp>
    </p:spTree>
    <p:extLst>
      <p:ext uri="{BB962C8B-B14F-4D97-AF65-F5344CB8AC3E}">
        <p14:creationId xmlns:p14="http://schemas.microsoft.com/office/powerpoint/2010/main" val="147201687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78846" y="66636"/>
            <a:ext cx="3191013" cy="101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" y="398382"/>
            <a:ext cx="9128370" cy="6061237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810146" y="1610811"/>
            <a:ext cx="3763471" cy="701731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Keuzecriteria</a:t>
            </a:r>
            <a:endParaRPr lang="en-US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861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22616" y="221653"/>
            <a:ext cx="8386686" cy="557458"/>
          </a:xfrm>
        </p:spPr>
        <p:txBody>
          <a:bodyPr/>
          <a:lstStyle/>
          <a:p>
            <a:r>
              <a:rPr lang="nl-NL" sz="2400" b="1" dirty="0"/>
              <a:t>Essentiële keuzecriteria voor de bestemming</a:t>
            </a:r>
            <a:br>
              <a:rPr lang="nl-NL" sz="2400" b="1" dirty="0"/>
            </a:br>
            <a:br>
              <a:rPr lang="fr-BE" dirty="0"/>
            </a:br>
            <a:endParaRPr lang="fr-B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211168" y="1527031"/>
            <a:ext cx="1048603" cy="4084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1961" y="923481"/>
            <a:ext cx="4591770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200" b="1" dirty="0" err="1">
                <a:solidFill>
                  <a:schemeClr val="bg1"/>
                </a:solidFill>
              </a:rPr>
              <a:t>Welke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criteria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bepalen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uw</a:t>
            </a:r>
            <a:r>
              <a:rPr lang="fr-BE" sz="1200" b="1" dirty="0">
                <a:solidFill>
                  <a:schemeClr val="bg1"/>
                </a:solidFill>
              </a:rPr>
              <a:t> </a:t>
            </a:r>
            <a:r>
              <a:rPr lang="fr-BE" sz="1200" b="1" dirty="0" err="1">
                <a:solidFill>
                  <a:schemeClr val="bg1"/>
                </a:solidFill>
              </a:rPr>
              <a:t>bestemmingskeuze</a:t>
            </a:r>
            <a:r>
              <a:rPr lang="fr-BE" sz="1200" b="1" dirty="0">
                <a:solidFill>
                  <a:schemeClr val="bg1"/>
                </a:solidFill>
              </a:rPr>
              <a:t> het </a:t>
            </a:r>
            <a:r>
              <a:rPr lang="fr-BE" sz="1200" b="1" dirty="0" err="1">
                <a:solidFill>
                  <a:schemeClr val="bg1"/>
                </a:solidFill>
              </a:rPr>
              <a:t>meest</a:t>
            </a:r>
            <a:r>
              <a:rPr lang="fr-BE" sz="12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33" name="Espace réservé du texte 2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561880" y="1540549"/>
            <a:ext cx="1128846" cy="330739"/>
          </a:xfrm>
          <a:solidFill>
            <a:schemeClr val="tx2"/>
          </a:solidFill>
        </p:spPr>
        <p:txBody>
          <a:bodyPr anchor="ctr">
            <a:normAutofit/>
          </a:bodyPr>
          <a:lstStyle/>
          <a:p>
            <a:pPr lvl="0" algn="ctr">
              <a:defRPr b="0" i="0"/>
            </a:pPr>
            <a:r>
              <a:rPr lang="x-none" sz="1400" b="1" kern="0" dirty="0">
                <a:solidFill>
                  <a:schemeClr val="bg1"/>
                </a:solidFill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</a:rPr>
              <a:t>a</a:t>
            </a:r>
            <a:endParaRPr lang="x-none" sz="1400" b="1" kern="0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9" y="539094"/>
            <a:ext cx="5078833" cy="590632"/>
          </a:xfrm>
          <a:prstGeom prst="rect">
            <a:avLst/>
          </a:prstGeom>
        </p:spPr>
      </p:pic>
      <p:sp>
        <p:nvSpPr>
          <p:cNvPr id="30" name="Espace réservé du texte 3"/>
          <p:cNvSpPr txBox="1"/>
          <p:nvPr>
            <p:custDataLst>
              <p:tags r:id="rId2"/>
            </p:custDataLst>
          </p:nvPr>
        </p:nvSpPr>
        <p:spPr>
          <a:xfrm>
            <a:off x="613091" y="2780783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48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38" name="Espace réservé du texte 3"/>
          <p:cNvSpPr txBox="1"/>
          <p:nvPr>
            <p:custDataLst>
              <p:tags r:id="rId3"/>
            </p:custDataLst>
          </p:nvPr>
        </p:nvSpPr>
        <p:spPr>
          <a:xfrm>
            <a:off x="613090" y="3674664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37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0" name="Espace réservé du texte 3"/>
          <p:cNvSpPr txBox="1"/>
          <p:nvPr>
            <p:custDataLst>
              <p:tags r:id="rId4"/>
            </p:custDataLst>
          </p:nvPr>
        </p:nvSpPr>
        <p:spPr>
          <a:xfrm>
            <a:off x="613088" y="4623627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33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3" name="Espace réservé du texte 3"/>
          <p:cNvSpPr txBox="1"/>
          <p:nvPr>
            <p:custDataLst>
              <p:tags r:id="rId5"/>
            </p:custDataLst>
          </p:nvPr>
        </p:nvSpPr>
        <p:spPr>
          <a:xfrm>
            <a:off x="613092" y="2342732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52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5" name="Espace réservé du texte 3"/>
          <p:cNvSpPr txBox="1"/>
          <p:nvPr>
            <p:custDataLst>
              <p:tags r:id="rId6"/>
            </p:custDataLst>
          </p:nvPr>
        </p:nvSpPr>
        <p:spPr>
          <a:xfrm>
            <a:off x="613089" y="4113381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36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46" name="ZoneTexte 3"/>
          <p:cNvSpPr txBox="1"/>
          <p:nvPr>
            <p:custDataLst>
              <p:tags r:id="rId7"/>
            </p:custDataLst>
          </p:nvPr>
        </p:nvSpPr>
        <p:spPr>
          <a:xfrm>
            <a:off x="7528044" y="2368872"/>
            <a:ext cx="66411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48%</a:t>
            </a:r>
            <a:endParaRPr lang="x-none" sz="1600" kern="0" dirty="0"/>
          </a:p>
        </p:txBody>
      </p:sp>
      <p:sp>
        <p:nvSpPr>
          <p:cNvPr id="47" name="ZoneTexte 63"/>
          <p:cNvSpPr txBox="1"/>
          <p:nvPr>
            <p:custDataLst>
              <p:tags r:id="rId8"/>
            </p:custDataLst>
          </p:nvPr>
        </p:nvSpPr>
        <p:spPr>
          <a:xfrm>
            <a:off x="7534740" y="3206155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35%</a:t>
            </a:r>
            <a:endParaRPr lang="x-none" sz="1600" kern="0" dirty="0"/>
          </a:p>
        </p:txBody>
      </p:sp>
      <p:sp>
        <p:nvSpPr>
          <p:cNvPr id="54" name="ZoneTexte 64"/>
          <p:cNvSpPr txBox="1"/>
          <p:nvPr>
            <p:custDataLst>
              <p:tags r:id="rId9"/>
            </p:custDataLst>
          </p:nvPr>
        </p:nvSpPr>
        <p:spPr>
          <a:xfrm>
            <a:off x="7534740" y="2780783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49%</a:t>
            </a:r>
            <a:endParaRPr lang="x-none" sz="1600" kern="0" dirty="0"/>
          </a:p>
        </p:txBody>
      </p:sp>
      <p:sp>
        <p:nvSpPr>
          <p:cNvPr id="56" name="ZoneTexte 66"/>
          <p:cNvSpPr txBox="1"/>
          <p:nvPr>
            <p:custDataLst>
              <p:tags r:id="rId10"/>
            </p:custDataLst>
          </p:nvPr>
        </p:nvSpPr>
        <p:spPr>
          <a:xfrm>
            <a:off x="7546922" y="4606238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38%</a:t>
            </a:r>
          </a:p>
        </p:txBody>
      </p:sp>
      <p:sp>
        <p:nvSpPr>
          <p:cNvPr id="57" name="ZoneTexte 70"/>
          <p:cNvSpPr txBox="1"/>
          <p:nvPr>
            <p:custDataLst>
              <p:tags r:id="rId11"/>
            </p:custDataLst>
          </p:nvPr>
        </p:nvSpPr>
        <p:spPr>
          <a:xfrm>
            <a:off x="7534740" y="4135586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26%</a:t>
            </a:r>
            <a:endParaRPr lang="x-none" sz="1600" kern="0" dirty="0"/>
          </a:p>
        </p:txBody>
      </p:sp>
      <p:sp>
        <p:nvSpPr>
          <p:cNvPr id="58" name="ZoneTexte 52"/>
          <p:cNvSpPr txBox="1"/>
          <p:nvPr>
            <p:custDataLst>
              <p:tags r:id="rId12"/>
            </p:custDataLst>
          </p:nvPr>
        </p:nvSpPr>
        <p:spPr>
          <a:xfrm>
            <a:off x="7521008" y="3674049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33%</a:t>
            </a:r>
            <a:endParaRPr lang="x-none" sz="1600" kern="0" dirty="0"/>
          </a:p>
        </p:txBody>
      </p:sp>
      <p:sp>
        <p:nvSpPr>
          <p:cNvPr id="59" name="ZoneTexte 52"/>
          <p:cNvSpPr txBox="1"/>
          <p:nvPr>
            <p:custDataLst>
              <p:tags r:id="rId13"/>
            </p:custDataLst>
          </p:nvPr>
        </p:nvSpPr>
        <p:spPr>
          <a:xfrm>
            <a:off x="7534740" y="5043216"/>
            <a:ext cx="41485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762" defTabSz="914217">
              <a:defRPr b="0" i="0"/>
            </a:pPr>
            <a:r>
              <a:rPr lang="fr-BE" sz="1600" kern="0" dirty="0"/>
              <a:t>32%</a:t>
            </a:r>
            <a:endParaRPr lang="x-none" sz="1600" kern="0" dirty="0"/>
          </a:p>
        </p:txBody>
      </p:sp>
      <p:sp>
        <p:nvSpPr>
          <p:cNvPr id="60" name="Subtitle 6"/>
          <p:cNvSpPr>
            <a:spLocks noGrp="1"/>
          </p:cNvSpPr>
          <p:nvPr>
            <p:ph type="subTitle" idx="1"/>
          </p:nvPr>
        </p:nvSpPr>
        <p:spPr>
          <a:xfrm>
            <a:off x="368383" y="5735502"/>
            <a:ext cx="8386686" cy="691218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fr-BE" sz="1400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fr-BE" sz="1400" kern="0" dirty="0">
                <a:solidFill>
                  <a:schemeClr val="tx2"/>
                </a:solidFill>
              </a:rPr>
              <a:t>Het budget </a:t>
            </a:r>
            <a:r>
              <a:rPr lang="fr-BE" sz="1400" kern="0" dirty="0" err="1">
                <a:solidFill>
                  <a:schemeClr val="tx2"/>
                </a:solidFill>
              </a:rPr>
              <a:t>blijft</a:t>
            </a:r>
            <a:r>
              <a:rPr lang="fr-BE" sz="1400" kern="0" dirty="0">
                <a:solidFill>
                  <a:schemeClr val="tx2"/>
                </a:solidFill>
              </a:rPr>
              <a:t> het n° 1 criterium </a:t>
            </a:r>
            <a:r>
              <a:rPr lang="fr-BE" sz="1400" kern="0" dirty="0" err="1">
                <a:solidFill>
                  <a:schemeClr val="tx2"/>
                </a:solidFill>
              </a:rPr>
              <a:t>voor</a:t>
            </a:r>
            <a:r>
              <a:rPr lang="fr-BE" sz="1400" kern="0" dirty="0">
                <a:solidFill>
                  <a:schemeClr val="tx2"/>
                </a:solidFill>
              </a:rPr>
              <a:t> Europa, </a:t>
            </a:r>
            <a:r>
              <a:rPr lang="fr-BE" sz="1400" kern="0" dirty="0" err="1">
                <a:solidFill>
                  <a:schemeClr val="tx2"/>
                </a:solidFill>
              </a:rPr>
              <a:t>voor</a:t>
            </a:r>
            <a:r>
              <a:rPr lang="fr-BE" sz="1400" kern="0" dirty="0">
                <a:solidFill>
                  <a:schemeClr val="tx2"/>
                </a:solidFill>
              </a:rPr>
              <a:t> de </a:t>
            </a:r>
            <a:r>
              <a:rPr lang="fr-BE" sz="1400" kern="0" dirty="0" err="1">
                <a:solidFill>
                  <a:schemeClr val="tx2"/>
                </a:solidFill>
              </a:rPr>
              <a:t>Belgen</a:t>
            </a:r>
            <a:r>
              <a:rPr lang="fr-BE" sz="1400" kern="0" dirty="0">
                <a:solidFill>
                  <a:schemeClr val="tx2"/>
                </a:solidFill>
              </a:rPr>
              <a:t> het </a:t>
            </a:r>
            <a:r>
              <a:rPr lang="fr-BE" sz="1400" kern="0" dirty="0" err="1">
                <a:solidFill>
                  <a:schemeClr val="tx2"/>
                </a:solidFill>
              </a:rPr>
              <a:t>klimaat</a:t>
            </a:r>
            <a:r>
              <a:rPr lang="fr-BE" sz="1400" kern="0" dirty="0">
                <a:solidFill>
                  <a:schemeClr val="tx2"/>
                </a:solidFill>
              </a:rPr>
              <a:t>.</a:t>
            </a:r>
          </a:p>
          <a:p>
            <a:r>
              <a:rPr lang="fr-BE" sz="1400" kern="0" dirty="0">
                <a:solidFill>
                  <a:schemeClr val="tx2"/>
                </a:solidFill>
              </a:rPr>
              <a:t> Het </a:t>
            </a:r>
            <a:r>
              <a:rPr lang="fr-BE" sz="1400" kern="0" dirty="0" err="1">
                <a:solidFill>
                  <a:schemeClr val="tx2"/>
                </a:solidFill>
              </a:rPr>
              <a:t>risico</a:t>
            </a:r>
            <a:r>
              <a:rPr lang="fr-BE" sz="1400" kern="0" dirty="0">
                <a:solidFill>
                  <a:schemeClr val="tx2"/>
                </a:solidFill>
              </a:rPr>
              <a:t> op </a:t>
            </a:r>
            <a:r>
              <a:rPr lang="fr-BE" sz="1400" kern="0" dirty="0" err="1">
                <a:solidFill>
                  <a:schemeClr val="tx2"/>
                </a:solidFill>
              </a:rPr>
              <a:t>een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aanval</a:t>
            </a:r>
            <a:r>
              <a:rPr lang="fr-BE" sz="1400" kern="0" dirty="0">
                <a:solidFill>
                  <a:schemeClr val="tx2"/>
                </a:solidFill>
              </a:rPr>
              <a:t> / </a:t>
            </a:r>
            <a:r>
              <a:rPr lang="fr-BE" sz="1400" kern="0" dirty="0" err="1">
                <a:solidFill>
                  <a:schemeClr val="tx2"/>
                </a:solidFill>
              </a:rPr>
              <a:t>terroristische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aanslag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is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sinds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enkele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jaren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een</a:t>
            </a:r>
            <a:r>
              <a:rPr lang="fr-BE" sz="1400" kern="0" dirty="0">
                <a:solidFill>
                  <a:schemeClr val="tx2"/>
                </a:solidFill>
              </a:rPr>
              <a:t> constant criterium in de </a:t>
            </a:r>
            <a:r>
              <a:rPr lang="fr-BE" sz="1400" kern="0" dirty="0" err="1">
                <a:solidFill>
                  <a:schemeClr val="tx2"/>
                </a:solidFill>
              </a:rPr>
              <a:t>keuze</a:t>
            </a:r>
            <a:r>
              <a:rPr lang="fr-BE" sz="1400" kern="0" dirty="0">
                <a:solidFill>
                  <a:schemeClr val="tx2"/>
                </a:solidFill>
              </a:rPr>
              <a:t> van </a:t>
            </a:r>
            <a:r>
              <a:rPr lang="fr-BE" sz="1400" kern="0" dirty="0" err="1">
                <a:solidFill>
                  <a:schemeClr val="tx2"/>
                </a:solidFill>
              </a:rPr>
              <a:t>een</a:t>
            </a:r>
            <a:r>
              <a:rPr lang="fr-BE" sz="1400" kern="0" dirty="0">
                <a:solidFill>
                  <a:schemeClr val="tx2"/>
                </a:solidFill>
              </a:rPr>
              <a:t>  </a:t>
            </a:r>
            <a:r>
              <a:rPr lang="fr-BE" sz="1400" kern="0" dirty="0" err="1">
                <a:solidFill>
                  <a:schemeClr val="tx2"/>
                </a:solidFill>
              </a:rPr>
              <a:t>bestemming</a:t>
            </a:r>
            <a:r>
              <a:rPr lang="fr-BE" sz="1400" kern="0" dirty="0">
                <a:solidFill>
                  <a:schemeClr val="tx2"/>
                </a:solidFill>
              </a:rPr>
              <a:t> </a:t>
            </a:r>
            <a:r>
              <a:rPr lang="fr-BE" sz="1400" kern="0" dirty="0" err="1">
                <a:solidFill>
                  <a:schemeClr val="tx2"/>
                </a:solidFill>
              </a:rPr>
              <a:t>voor</a:t>
            </a:r>
            <a:r>
              <a:rPr lang="fr-BE" sz="1400" kern="0" dirty="0">
                <a:solidFill>
                  <a:schemeClr val="tx2"/>
                </a:solidFill>
              </a:rPr>
              <a:t> de </a:t>
            </a:r>
            <a:r>
              <a:rPr lang="fr-BE" sz="1400" kern="0" dirty="0" err="1">
                <a:solidFill>
                  <a:schemeClr val="tx2"/>
                </a:solidFill>
              </a:rPr>
              <a:t>zomervakantie</a:t>
            </a:r>
            <a:r>
              <a:rPr lang="fr-BE" sz="1400" kern="0" dirty="0">
                <a:solidFill>
                  <a:schemeClr val="tx2"/>
                </a:solidFill>
              </a:rPr>
              <a:t>.</a:t>
            </a:r>
            <a:endParaRPr lang="x-none" sz="1400" kern="0" dirty="0">
              <a:solidFill>
                <a:schemeClr val="tx2"/>
              </a:solidFill>
            </a:endParaRPr>
          </a:p>
          <a:p>
            <a:endParaRPr lang="fr-BE" sz="1400" dirty="0">
              <a:solidFill>
                <a:schemeClr val="tx2"/>
              </a:solidFill>
            </a:endParaRPr>
          </a:p>
        </p:txBody>
      </p:sp>
      <p:sp>
        <p:nvSpPr>
          <p:cNvPr id="61" name="Espace réservé du texte 3"/>
          <p:cNvSpPr txBox="1"/>
          <p:nvPr>
            <p:custDataLst>
              <p:tags r:id="rId14"/>
            </p:custDataLst>
          </p:nvPr>
        </p:nvSpPr>
        <p:spPr>
          <a:xfrm>
            <a:off x="613092" y="3226015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42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2" name="Espace réservé du texte 3"/>
          <p:cNvSpPr txBox="1"/>
          <p:nvPr>
            <p:custDataLst>
              <p:tags r:id="rId15"/>
            </p:custDataLst>
          </p:nvPr>
        </p:nvSpPr>
        <p:spPr>
          <a:xfrm>
            <a:off x="611846" y="5031113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33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3" name="ZoneTexte 69"/>
          <p:cNvSpPr txBox="1"/>
          <p:nvPr>
            <p:custDataLst>
              <p:tags r:id="rId16"/>
            </p:custDataLst>
          </p:nvPr>
        </p:nvSpPr>
        <p:spPr>
          <a:xfrm>
            <a:off x="1954634" y="4612105"/>
            <a:ext cx="4507572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Kwaliteit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van de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toeristische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infrastructuur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1" name="ZoneTexte 9">
            <a:extLst>
              <a:ext uri="{FF2B5EF4-FFF2-40B4-BE49-F238E27FC236}">
                <a16:creationId xmlns:a16="http://schemas.microsoft.com/office/drawing/2014/main" id="{4D6EF478-7CA4-4161-8797-38FB31535B6C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54634" y="2377020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Het budget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dat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u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zal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toekennen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2" name="ZoneTexte 36">
            <a:extLst>
              <a:ext uri="{FF2B5EF4-FFF2-40B4-BE49-F238E27FC236}">
                <a16:creationId xmlns:a16="http://schemas.microsoft.com/office/drawing/2014/main" id="{201DB713-F43C-4541-AF91-3EAF7B6512F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56491" y="3717308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Sanitaire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risico’s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3" name="ZoneTexte 37">
            <a:extLst>
              <a:ext uri="{FF2B5EF4-FFF2-40B4-BE49-F238E27FC236}">
                <a16:creationId xmlns:a16="http://schemas.microsoft.com/office/drawing/2014/main" id="{C141CC91-1315-4BEF-A21B-0103135892F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56491" y="5083284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Ontspanningsmogelijkheden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en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culturele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activiteiten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6" name="ZoneTexte 56">
            <a:extLst>
              <a:ext uri="{FF2B5EF4-FFF2-40B4-BE49-F238E27FC236}">
                <a16:creationId xmlns:a16="http://schemas.microsoft.com/office/drawing/2014/main" id="{60D2543F-0FE9-49CC-ABA6-569560E01DD7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56491" y="4191801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Persoonlijk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risico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diefstal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agressie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enz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.)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7" name="ZoneTexte 8">
            <a:extLst>
              <a:ext uri="{FF2B5EF4-FFF2-40B4-BE49-F238E27FC236}">
                <a16:creationId xmlns:a16="http://schemas.microsoft.com/office/drawing/2014/main" id="{868F9B75-430B-4B55-B705-DF82FD38503F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54634" y="2798389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nl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Het klimaat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8" name="ZoneTexte 6">
            <a:extLst>
              <a:ext uri="{FF2B5EF4-FFF2-40B4-BE49-F238E27FC236}">
                <a16:creationId xmlns:a16="http://schemas.microsoft.com/office/drawing/2014/main" id="{13D29033-9D03-4D73-836A-FD1D14D63FFB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954634" y="3272882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sz="1400"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Het </a:t>
            </a:r>
            <a:r>
              <a:rPr lang="fr-BE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risico</a:t>
            </a:r>
            <a:r>
              <a:rPr lang="fr-BE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op </a:t>
            </a:r>
            <a:r>
              <a:rPr lang="fr-BE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een</a:t>
            </a:r>
            <a:r>
              <a:rPr lang="fr-BE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terroristische</a:t>
            </a:r>
            <a:r>
              <a:rPr lang="fr-BE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aanslag</a:t>
            </a:r>
            <a:endParaRPr lang="x-none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84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6536" y="224399"/>
            <a:ext cx="6949936" cy="557458"/>
          </a:xfrm>
        </p:spPr>
        <p:txBody>
          <a:bodyPr/>
          <a:lstStyle/>
          <a:p>
            <a:r>
              <a:rPr lang="nl-NL" sz="2400" b="1" dirty="0"/>
              <a:t>Essentiële keuzecriteria voor de bestemming</a:t>
            </a:r>
            <a:br>
              <a:rPr lang="nl-NL" sz="2400" b="1" dirty="0"/>
            </a:br>
            <a:br>
              <a:rPr lang="x-none" sz="2400" b="1" kern="0" dirty="0">
                <a:latin typeface="+mj-lt"/>
              </a:rPr>
            </a:br>
            <a:endParaRPr lang="fr-BE" sz="2400" b="1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17119" y="1356560"/>
            <a:ext cx="1048603" cy="414564"/>
          </a:xfrm>
          <a:prstGeom prst="rect">
            <a:avLst/>
          </a:prstGeom>
        </p:spPr>
      </p:pic>
      <p:sp>
        <p:nvSpPr>
          <p:cNvPr id="42" name="Espace réservé du texte 2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561880" y="1540549"/>
            <a:ext cx="1128846" cy="330739"/>
          </a:xfrm>
          <a:solidFill>
            <a:schemeClr val="tx2"/>
          </a:solidFill>
        </p:spPr>
        <p:txBody>
          <a:bodyPr anchor="ctr">
            <a:normAutofit/>
          </a:bodyPr>
          <a:lstStyle/>
          <a:p>
            <a:pPr lvl="0" algn="ctr">
              <a:defRPr b="0" i="0"/>
            </a:pPr>
            <a:r>
              <a:rPr lang="x-none" sz="1400" b="1" kern="0" dirty="0">
                <a:solidFill>
                  <a:schemeClr val="bg1"/>
                </a:solidFill>
              </a:rPr>
              <a:t>Europ</a:t>
            </a:r>
            <a:r>
              <a:rPr lang="nl-BE" sz="1400" b="1" kern="0" dirty="0">
                <a:solidFill>
                  <a:schemeClr val="bg1"/>
                </a:solidFill>
              </a:rPr>
              <a:t>a</a:t>
            </a:r>
            <a:endParaRPr lang="x-none" sz="1400" b="1" kern="0" dirty="0">
              <a:solidFill>
                <a:schemeClr val="bg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62178"/>
            <a:ext cx="5078833" cy="590632"/>
          </a:xfrm>
          <a:prstGeom prst="rect">
            <a:avLst/>
          </a:prstGeom>
        </p:spPr>
      </p:pic>
      <p:sp>
        <p:nvSpPr>
          <p:cNvPr id="45" name="ZoneTexte 39"/>
          <p:cNvSpPr txBox="1"/>
          <p:nvPr>
            <p:custDataLst>
              <p:tags r:id="rId2"/>
            </p:custDataLst>
          </p:nvPr>
        </p:nvSpPr>
        <p:spPr>
          <a:xfrm>
            <a:off x="1865684" y="2057345"/>
            <a:ext cx="4525260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Risico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besmetting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met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zikavirus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6" name="Espace réservé du texte 3"/>
          <p:cNvSpPr txBox="1"/>
          <p:nvPr>
            <p:custDataLst>
              <p:tags r:id="rId3"/>
            </p:custDataLst>
          </p:nvPr>
        </p:nvSpPr>
        <p:spPr>
          <a:xfrm>
            <a:off x="481204" y="1933822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32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0" name="Espace réservé du texte 3"/>
          <p:cNvSpPr txBox="1"/>
          <p:nvPr>
            <p:custDataLst>
              <p:tags r:id="rId4"/>
            </p:custDataLst>
          </p:nvPr>
        </p:nvSpPr>
        <p:spPr>
          <a:xfrm>
            <a:off x="500975" y="4347419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19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2" name="Espace réservé du texte 3"/>
          <p:cNvSpPr txBox="1"/>
          <p:nvPr>
            <p:custDataLst>
              <p:tags r:id="rId5"/>
            </p:custDataLst>
          </p:nvPr>
        </p:nvSpPr>
        <p:spPr>
          <a:xfrm>
            <a:off x="506037" y="3324804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28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56" name="Espace réservé du texte 3"/>
          <p:cNvSpPr txBox="1"/>
          <p:nvPr>
            <p:custDataLst>
              <p:tags r:id="rId6"/>
            </p:custDataLst>
          </p:nvPr>
        </p:nvSpPr>
        <p:spPr>
          <a:xfrm>
            <a:off x="500975" y="2388374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30%</a:t>
            </a:r>
            <a:endParaRPr lang="x-none" dirty="0">
              <a:solidFill>
                <a:schemeClr val="tx1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Espace réservé du texte 3"/>
          <p:cNvSpPr txBox="1"/>
          <p:nvPr>
            <p:custDataLst>
              <p:tags r:id="rId7"/>
            </p:custDataLst>
          </p:nvPr>
        </p:nvSpPr>
        <p:spPr>
          <a:xfrm>
            <a:off x="506037" y="380528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27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0" name="Espace réservé du texte 3"/>
          <p:cNvSpPr txBox="1"/>
          <p:nvPr>
            <p:custDataLst>
              <p:tags r:id="rId8"/>
            </p:custDataLst>
          </p:nvPr>
        </p:nvSpPr>
        <p:spPr>
          <a:xfrm>
            <a:off x="506037" y="5846989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13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2" name="Espace réservé du texte 3"/>
          <p:cNvSpPr txBox="1"/>
          <p:nvPr>
            <p:custDataLst>
              <p:tags r:id="rId9"/>
            </p:custDataLst>
          </p:nvPr>
        </p:nvSpPr>
        <p:spPr>
          <a:xfrm>
            <a:off x="506037" y="4827107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16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4" name="Espace réservé du texte 3"/>
          <p:cNvSpPr txBox="1"/>
          <p:nvPr>
            <p:custDataLst>
              <p:tags r:id="rId10"/>
            </p:custDataLst>
          </p:nvPr>
        </p:nvSpPr>
        <p:spPr>
          <a:xfrm>
            <a:off x="506037" y="5365930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13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%</a:t>
            </a:r>
          </a:p>
        </p:txBody>
      </p:sp>
      <p:sp>
        <p:nvSpPr>
          <p:cNvPr id="65" name="Espace réservé du texte 3"/>
          <p:cNvSpPr txBox="1"/>
          <p:nvPr>
            <p:custDataLst>
              <p:tags r:id="rId11"/>
            </p:custDataLst>
          </p:nvPr>
        </p:nvSpPr>
        <p:spPr>
          <a:xfrm>
            <a:off x="491038" y="2888765"/>
            <a:ext cx="750733" cy="262488"/>
          </a:xfrm>
          <a:prstGeom prst="rect">
            <a:avLst/>
          </a:prstGeom>
        </p:spPr>
        <p:txBody>
          <a:bodyPr anchor="ctr"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29%</a:t>
            </a:r>
            <a:endParaRPr lang="x-none" dirty="0">
              <a:solidFill>
                <a:schemeClr val="tx1">
                  <a:lumMod val="90000"/>
                  <a:lumOff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Espace réservé du texte 3"/>
          <p:cNvSpPr txBox="1"/>
          <p:nvPr>
            <p:custDataLst>
              <p:tags r:id="rId12"/>
            </p:custDataLst>
          </p:nvPr>
        </p:nvSpPr>
        <p:spPr>
          <a:xfrm>
            <a:off x="7047057" y="539337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15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70" name="Espace réservé du texte 3"/>
          <p:cNvSpPr txBox="1"/>
          <p:nvPr>
            <p:custDataLst>
              <p:tags r:id="rId13"/>
            </p:custDataLst>
          </p:nvPr>
        </p:nvSpPr>
        <p:spPr>
          <a:xfrm>
            <a:off x="7047058" y="485033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10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71" name="Espace réservé du texte 3"/>
          <p:cNvSpPr txBox="1"/>
          <p:nvPr>
            <p:custDataLst>
              <p:tags r:id="rId14"/>
            </p:custDataLst>
          </p:nvPr>
        </p:nvSpPr>
        <p:spPr>
          <a:xfrm>
            <a:off x="7047059" y="436270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15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72" name="Espace réservé du texte 3"/>
          <p:cNvSpPr txBox="1"/>
          <p:nvPr>
            <p:custDataLst>
              <p:tags r:id="rId15"/>
            </p:custDataLst>
          </p:nvPr>
        </p:nvSpPr>
        <p:spPr>
          <a:xfrm>
            <a:off x="7047060" y="3846558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21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73" name="Espace réservé du texte 3"/>
          <p:cNvSpPr txBox="1"/>
          <p:nvPr>
            <p:custDataLst>
              <p:tags r:id="rId16"/>
            </p:custDataLst>
          </p:nvPr>
        </p:nvSpPr>
        <p:spPr>
          <a:xfrm>
            <a:off x="7060461" y="3342187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19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74" name="Espace réservé du texte 3"/>
          <p:cNvSpPr txBox="1"/>
          <p:nvPr>
            <p:custDataLst>
              <p:tags r:id="rId17"/>
            </p:custDataLst>
          </p:nvPr>
        </p:nvSpPr>
        <p:spPr>
          <a:xfrm>
            <a:off x="7047060" y="5881745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10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75" name="Espace réservé du texte 3"/>
          <p:cNvSpPr txBox="1"/>
          <p:nvPr>
            <p:custDataLst>
              <p:tags r:id="rId18"/>
            </p:custDataLst>
          </p:nvPr>
        </p:nvSpPr>
        <p:spPr>
          <a:xfrm>
            <a:off x="7066053" y="2462897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defTabSz="914217">
              <a:defRPr b="0" i="0"/>
            </a:pPr>
            <a:r>
              <a:rPr lang="fr-BE" kern="0" dirty="0"/>
              <a:t>23</a:t>
            </a:r>
            <a:r>
              <a:rPr lang="x-none" kern="0" dirty="0"/>
              <a:t>%</a:t>
            </a:r>
          </a:p>
        </p:txBody>
      </p:sp>
      <p:sp>
        <p:nvSpPr>
          <p:cNvPr id="76" name="Espace réservé du texte 3"/>
          <p:cNvSpPr txBox="1"/>
          <p:nvPr>
            <p:custDataLst>
              <p:tags r:id="rId19"/>
            </p:custDataLst>
          </p:nvPr>
        </p:nvSpPr>
        <p:spPr>
          <a:xfrm>
            <a:off x="7066053" y="1970196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" defTabSz="914217">
              <a:defRPr b="0" i="0"/>
            </a:pPr>
            <a:r>
              <a:rPr lang="fr-BE" kern="0" dirty="0"/>
              <a:t>29</a:t>
            </a:r>
            <a:r>
              <a:rPr lang="x-none" kern="0" dirty="0"/>
              <a:t>%</a:t>
            </a:r>
          </a:p>
        </p:txBody>
      </p:sp>
      <p:sp>
        <p:nvSpPr>
          <p:cNvPr id="77" name="ZoneTexte 65"/>
          <p:cNvSpPr txBox="1"/>
          <p:nvPr>
            <p:custDataLst>
              <p:tags r:id="rId20"/>
            </p:custDataLst>
          </p:nvPr>
        </p:nvSpPr>
        <p:spPr>
          <a:xfrm>
            <a:off x="1864430" y="2466254"/>
            <a:ext cx="4507572" cy="23836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Politieke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situatie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in het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vakantieland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8" name="Espace réservé du texte 3"/>
          <p:cNvSpPr txBox="1"/>
          <p:nvPr>
            <p:custDataLst>
              <p:tags r:id="rId21"/>
            </p:custDataLst>
          </p:nvPr>
        </p:nvSpPr>
        <p:spPr>
          <a:xfrm>
            <a:off x="7048737" y="2870922"/>
            <a:ext cx="750733" cy="465014"/>
          </a:xfrm>
          <a:prstGeom prst="rect">
            <a:avLst/>
          </a:prstGeom>
        </p:spPr>
        <p:txBody>
          <a:bodyPr/>
          <a:lstStyle>
            <a:lvl1pPr marL="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24097">
              <a:defRPr b="0" i="0"/>
            </a:pPr>
            <a:r>
              <a:rPr lang="fr-B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23</a:t>
            </a:r>
            <a:r>
              <a:rPr lang="x-none" dirty="0">
                <a:solidFill>
                  <a:schemeClr val="tx1">
                    <a:lumMod val="90000"/>
                    <a:lumOff val="10000"/>
                  </a:schemeClr>
                </a:solidFill>
              </a:rPr>
              <a:t>%</a:t>
            </a:r>
          </a:p>
        </p:txBody>
      </p:sp>
      <p:sp>
        <p:nvSpPr>
          <p:cNvPr id="34" name="ZoneTexte 36">
            <a:extLst>
              <a:ext uri="{FF2B5EF4-FFF2-40B4-BE49-F238E27FC236}">
                <a16:creationId xmlns:a16="http://schemas.microsoft.com/office/drawing/2014/main" id="{EBDC5AC3-7FEF-4928-A75B-81A5D776D88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1868674" y="4918263"/>
            <a:ext cx="4525259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Economische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situatie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in land van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bestemming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5" name="ZoneTexte 8">
            <a:extLst>
              <a:ext uri="{FF2B5EF4-FFF2-40B4-BE49-F238E27FC236}">
                <a16:creationId xmlns:a16="http://schemas.microsoft.com/office/drawing/2014/main" id="{BFFCE4DE-3A0D-4582-87B5-55D3F6073065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1873418" y="3938842"/>
            <a:ext cx="4507282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Risico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op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natuurramp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6" name="ZoneTexte 6">
            <a:extLst>
              <a:ext uri="{FF2B5EF4-FFF2-40B4-BE49-F238E27FC236}">
                <a16:creationId xmlns:a16="http://schemas.microsoft.com/office/drawing/2014/main" id="{4F575DD9-A43C-4D91-94A9-0D4B829DE421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1864430" y="3433518"/>
            <a:ext cx="4507282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sz="1400"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Risico</a:t>
            </a:r>
            <a:r>
              <a:rPr lang="fr-BE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op sociale </a:t>
            </a:r>
            <a:r>
              <a:rPr lang="fr-BE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onrusten</a:t>
            </a:r>
            <a:endParaRPr lang="x-none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7" name="ZoneTexte 9">
            <a:extLst>
              <a:ext uri="{FF2B5EF4-FFF2-40B4-BE49-F238E27FC236}">
                <a16:creationId xmlns:a16="http://schemas.microsoft.com/office/drawing/2014/main" id="{D47D1DF7-C170-4D85-B15C-1F49B3E48E79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868674" y="2951300"/>
            <a:ext cx="4516770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Duur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van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traject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tot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aan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vakantiebestemming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8" name="ZoneTexte 52">
            <a:extLst>
              <a:ext uri="{FF2B5EF4-FFF2-40B4-BE49-F238E27FC236}">
                <a16:creationId xmlns:a16="http://schemas.microsoft.com/office/drawing/2014/main" id="{73303873-FC9F-4CAB-A7F6-59A1D8FE792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884222" y="5432121"/>
            <a:ext cx="4525259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Kwaliteit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van de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internettoegang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9" name="ZoneTexte 59">
            <a:extLst>
              <a:ext uri="{FF2B5EF4-FFF2-40B4-BE49-F238E27FC236}">
                <a16:creationId xmlns:a16="http://schemas.microsoft.com/office/drawing/2014/main" id="{908FEDD2-9E1D-45EC-B7D1-5A047484D54F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1884222" y="4442865"/>
            <a:ext cx="4525259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Uw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capaciteit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om de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lokale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taal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te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spreken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0" name="ZoneTexte 65">
            <a:extLst>
              <a:ext uri="{FF2B5EF4-FFF2-40B4-BE49-F238E27FC236}">
                <a16:creationId xmlns:a16="http://schemas.microsoft.com/office/drawing/2014/main" id="{AA8CBA8D-53CB-4C7E-A89F-1C77AE28BE3C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1884222" y="5897684"/>
            <a:ext cx="4525259" cy="2383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 fontAlgn="base">
              <a:defRPr b="1" u="none">
                <a:solidFill>
                  <a:schemeClr val="bg1"/>
                </a:solidFill>
              </a:defRPr>
            </a:lvl1pPr>
          </a:lstStyle>
          <a:p>
            <a:pPr defTabSz="914217">
              <a:defRPr b="0" i="0"/>
            </a:pP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Wisselkoers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van de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lokale</a:t>
            </a:r>
            <a:r>
              <a:rPr lang="fr-BE" sz="1400" kern="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fr-BE" sz="1400" kern="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munt</a:t>
            </a:r>
            <a:endParaRPr lang="x-none" sz="1400" kern="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0445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228600" y="961666"/>
            <a:ext cx="8599488" cy="261610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r>
              <a:rPr lang="fr-BE" sz="1100" b="1" dirty="0">
                <a:solidFill>
                  <a:schemeClr val="bg1"/>
                </a:solidFill>
              </a:rPr>
              <a:t>De </a:t>
            </a:r>
            <a:r>
              <a:rPr lang="fr-BE" sz="1100" b="1" dirty="0" err="1">
                <a:solidFill>
                  <a:schemeClr val="bg1"/>
                </a:solidFill>
              </a:rPr>
              <a:t>belangrijkste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keuzecriteria</a:t>
            </a:r>
            <a:r>
              <a:rPr lang="fr-BE" sz="1100" b="1" dirty="0">
                <a:solidFill>
                  <a:schemeClr val="bg1"/>
                </a:solidFill>
              </a:rPr>
              <a:t> </a:t>
            </a:r>
            <a:r>
              <a:rPr lang="fr-BE" sz="1100" b="1" dirty="0" err="1">
                <a:solidFill>
                  <a:schemeClr val="bg1"/>
                </a:solidFill>
              </a:rPr>
              <a:t>voor</a:t>
            </a:r>
            <a:r>
              <a:rPr lang="fr-BE" sz="1100" b="1" dirty="0">
                <a:solidFill>
                  <a:schemeClr val="bg1"/>
                </a:solidFill>
              </a:rPr>
              <a:t> de </a:t>
            </a:r>
            <a:r>
              <a:rPr lang="fr-BE" sz="1100" b="1" dirty="0" err="1">
                <a:solidFill>
                  <a:schemeClr val="bg1"/>
                </a:solidFill>
              </a:rPr>
              <a:t>Belgen</a:t>
            </a:r>
            <a:r>
              <a:rPr lang="fr-BE" sz="1100" b="1" dirty="0">
                <a:solidFill>
                  <a:schemeClr val="bg1"/>
                </a:solidFill>
              </a:rPr>
              <a:t> in de </a:t>
            </a:r>
            <a:r>
              <a:rPr lang="fr-BE" sz="1100" b="1" dirty="0" err="1">
                <a:solidFill>
                  <a:schemeClr val="bg1"/>
                </a:solidFill>
              </a:rPr>
              <a:t>keuze</a:t>
            </a:r>
            <a:r>
              <a:rPr lang="fr-BE" sz="1100" b="1" dirty="0">
                <a:solidFill>
                  <a:schemeClr val="bg1"/>
                </a:solidFill>
              </a:rPr>
              <a:t> van hun </a:t>
            </a:r>
            <a:r>
              <a:rPr lang="fr-BE" sz="1100" b="1" dirty="0" err="1">
                <a:solidFill>
                  <a:schemeClr val="bg1"/>
                </a:solidFill>
              </a:rPr>
              <a:t>vakantiebestemming</a:t>
            </a:r>
            <a:endParaRPr lang="fr-BE" sz="1100" b="1" dirty="0">
              <a:solidFill>
                <a:schemeClr val="bg1"/>
              </a:solidFill>
            </a:endParaRP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228600" y="5634272"/>
            <a:ext cx="8802278" cy="78175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SzPct val="120000"/>
            </a:pPr>
            <a:r>
              <a:rPr lang="fr-BE" altLang="fr-FR" sz="1400" dirty="0">
                <a:solidFill>
                  <a:schemeClr val="tx2"/>
                </a:solidFill>
              </a:rPr>
              <a:t>Het </a:t>
            </a:r>
            <a:r>
              <a:rPr lang="fr-BE" altLang="fr-FR" sz="1400" dirty="0" err="1">
                <a:solidFill>
                  <a:schemeClr val="tx2"/>
                </a:solidFill>
              </a:rPr>
              <a:t>klimaat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komt</a:t>
            </a:r>
            <a:r>
              <a:rPr lang="fr-BE" altLang="fr-FR" sz="1400" dirty="0">
                <a:solidFill>
                  <a:schemeClr val="tx2"/>
                </a:solidFill>
              </a:rPr>
              <a:t> op de </a:t>
            </a:r>
            <a:r>
              <a:rPr lang="fr-BE" altLang="fr-FR" sz="1400" dirty="0" err="1">
                <a:solidFill>
                  <a:schemeClr val="tx2"/>
                </a:solidFill>
              </a:rPr>
              <a:t>eerste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plaats</a:t>
            </a:r>
            <a:r>
              <a:rPr lang="fr-BE" altLang="fr-FR" sz="1400" dirty="0">
                <a:solidFill>
                  <a:schemeClr val="tx2"/>
                </a:solidFill>
              </a:rPr>
              <a:t> (49%, -2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), </a:t>
            </a:r>
            <a:r>
              <a:rPr lang="fr-BE" altLang="fr-FR" sz="1400" dirty="0" err="1">
                <a:solidFill>
                  <a:schemeClr val="tx2"/>
                </a:solidFill>
              </a:rPr>
              <a:t>kort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gevolgd</a:t>
            </a:r>
            <a:r>
              <a:rPr lang="fr-BE" altLang="fr-FR" sz="1400" dirty="0">
                <a:solidFill>
                  <a:schemeClr val="tx2"/>
                </a:solidFill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</a:rPr>
              <a:t>door</a:t>
            </a:r>
            <a:r>
              <a:rPr lang="fr-BE" altLang="fr-FR" sz="1400" dirty="0">
                <a:solidFill>
                  <a:schemeClr val="tx2"/>
                </a:solidFill>
              </a:rPr>
              <a:t> het budget (48%, - 3 </a:t>
            </a:r>
            <a:r>
              <a:rPr lang="fr-BE" altLang="fr-FR" sz="1400" dirty="0" err="1">
                <a:solidFill>
                  <a:schemeClr val="tx2"/>
                </a:solidFill>
              </a:rPr>
              <a:t>ptn</a:t>
            </a:r>
            <a:r>
              <a:rPr lang="fr-BE" altLang="fr-FR" sz="1400" dirty="0">
                <a:solidFill>
                  <a:schemeClr val="tx2"/>
                </a:solidFill>
              </a:rPr>
              <a:t>).</a:t>
            </a:r>
          </a:p>
          <a:p>
            <a:pPr marL="285750" indent="-285750" eaLnBrk="1" hangingPunct="1">
              <a:buSzPct val="120000"/>
            </a:pPr>
            <a:r>
              <a:rPr lang="fr-FR" altLang="fr-FR" sz="1400" dirty="0" err="1">
                <a:solidFill>
                  <a:schemeClr val="tx2"/>
                </a:solidFill>
              </a:rPr>
              <a:t>Onzekerheid</a:t>
            </a:r>
            <a:r>
              <a:rPr lang="fr-FR" altLang="fr-FR" sz="1400" dirty="0">
                <a:solidFill>
                  <a:schemeClr val="tx2"/>
                </a:solidFill>
              </a:rPr>
              <a:t> (</a:t>
            </a:r>
            <a:r>
              <a:rPr lang="fr-FR" altLang="fr-FR" sz="1400" dirty="0" err="1">
                <a:solidFill>
                  <a:schemeClr val="tx2"/>
                </a:solidFill>
              </a:rPr>
              <a:t>risico</a:t>
            </a:r>
            <a:r>
              <a:rPr lang="fr-FR" altLang="fr-FR" sz="1400" dirty="0">
                <a:solidFill>
                  <a:schemeClr val="tx2"/>
                </a:solidFill>
              </a:rPr>
              <a:t> op </a:t>
            </a:r>
            <a:r>
              <a:rPr lang="fr-FR" altLang="fr-FR" sz="1400" dirty="0" err="1">
                <a:solidFill>
                  <a:schemeClr val="tx2"/>
                </a:solidFill>
              </a:rPr>
              <a:t>aanslagen</a:t>
            </a:r>
            <a:r>
              <a:rPr lang="fr-FR" altLang="fr-FR" sz="1400" dirty="0">
                <a:solidFill>
                  <a:schemeClr val="tx2"/>
                </a:solidFill>
              </a:rPr>
              <a:t>) en de </a:t>
            </a:r>
            <a:r>
              <a:rPr lang="fr-FR" altLang="fr-FR" sz="1400" dirty="0" err="1">
                <a:solidFill>
                  <a:schemeClr val="tx2"/>
                </a:solidFill>
              </a:rPr>
              <a:t>politieke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situatie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zijn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belangrijke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keuzecriteria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voor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een</a:t>
            </a:r>
            <a:r>
              <a:rPr lang="fr-FR" altLang="fr-FR" sz="1400" dirty="0">
                <a:solidFill>
                  <a:schemeClr val="tx2"/>
                </a:solidFill>
              </a:rPr>
              <a:t> </a:t>
            </a:r>
            <a:r>
              <a:rPr lang="fr-FR" altLang="fr-FR" sz="1400" dirty="0" err="1">
                <a:solidFill>
                  <a:schemeClr val="tx2"/>
                </a:solidFill>
              </a:rPr>
              <a:t>derde</a:t>
            </a:r>
            <a:r>
              <a:rPr lang="fr-FR" altLang="fr-FR" sz="1400" dirty="0">
                <a:solidFill>
                  <a:schemeClr val="tx2"/>
                </a:solidFill>
              </a:rPr>
              <a:t> van de </a:t>
            </a:r>
            <a:r>
              <a:rPr lang="fr-FR" altLang="fr-FR" sz="1400" dirty="0" err="1">
                <a:solidFill>
                  <a:schemeClr val="tx2"/>
                </a:solidFill>
              </a:rPr>
              <a:t>Belgen</a:t>
            </a:r>
            <a:r>
              <a:rPr lang="fr-FR" altLang="fr-FR" sz="14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11" name="Titre 29"/>
          <p:cNvSpPr>
            <a:spLocks noGrp="1"/>
          </p:cNvSpPr>
          <p:nvPr>
            <p:ph type="ctrTitle"/>
          </p:nvPr>
        </p:nvSpPr>
        <p:spPr>
          <a:xfrm>
            <a:off x="344237" y="220031"/>
            <a:ext cx="8386686" cy="435316"/>
          </a:xfrm>
          <a:noFill/>
        </p:spPr>
        <p:txBody>
          <a:bodyPr/>
          <a:lstStyle/>
          <a:p>
            <a:r>
              <a:rPr lang="fr-FR" altLang="fr-FR" sz="2400" b="1" dirty="0" err="1"/>
              <a:t>Belangrijkste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keuzecriteria</a:t>
            </a:r>
            <a:r>
              <a:rPr lang="fr-FR" altLang="fr-FR" sz="2400" b="1" dirty="0"/>
              <a:t> </a:t>
            </a:r>
            <a:r>
              <a:rPr lang="fr-FR" altLang="fr-FR" sz="2400" b="1" dirty="0" err="1"/>
              <a:t>voor</a:t>
            </a:r>
            <a:r>
              <a:rPr lang="fr-FR" altLang="fr-FR" sz="2400" b="1" dirty="0"/>
              <a:t> de </a:t>
            </a:r>
            <a:r>
              <a:rPr lang="fr-FR" altLang="fr-FR" sz="2400" b="1" dirty="0" err="1"/>
              <a:t>Belgen</a:t>
            </a:r>
            <a:r>
              <a:rPr lang="fr-FR" altLang="fr-FR" sz="2400" b="1" dirty="0"/>
              <a:t> </a:t>
            </a:r>
            <a:r>
              <a:rPr lang="en-GB" altLang="fr-FR" sz="2400" b="1" dirty="0"/>
              <a:t>(FR</a:t>
            </a:r>
            <a:r>
              <a:rPr lang="fr-FR" altLang="fr-FR" sz="2400" b="1" dirty="0"/>
              <a:t>/NL</a:t>
            </a:r>
            <a:r>
              <a:rPr lang="en-GB" altLang="fr-FR" sz="2400" b="1" dirty="0"/>
              <a:t>)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251936792"/>
              </p:ext>
            </p:extLst>
          </p:nvPr>
        </p:nvGraphicFramePr>
        <p:xfrm>
          <a:off x="156307" y="1344803"/>
          <a:ext cx="8771091" cy="4292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731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texte 24"/>
          <p:cNvSpPr>
            <a:spLocks noGrp="1"/>
          </p:cNvSpPr>
          <p:nvPr>
            <p:ph type="body" sz="quarter" idx="14"/>
          </p:nvPr>
        </p:nvSpPr>
        <p:spPr>
          <a:xfrm>
            <a:off x="342461" y="1704901"/>
            <a:ext cx="8391525" cy="437832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fr-BE" altLang="fr-FR" sz="1800" b="0" dirty="0">
                <a:solidFill>
                  <a:schemeClr val="accent1"/>
                </a:solidFill>
              </a:rPr>
              <a:t>125</a:t>
            </a:r>
            <a:r>
              <a:rPr lang="fr-BE" altLang="fr-FR" sz="1800" b="0" dirty="0">
                <a:solidFill>
                  <a:schemeClr val="accent6"/>
                </a:solidFill>
              </a:rPr>
              <a:t> </a:t>
            </a:r>
            <a:r>
              <a:rPr lang="nl-NL" altLang="fr-FR" sz="1800" b="0" dirty="0">
                <a:solidFill>
                  <a:schemeClr val="tx2"/>
                </a:solidFill>
              </a:rPr>
              <a:t>medewerkers op het bijstandsplatform (vs. 90 tijdens het jaar)</a:t>
            </a:r>
          </a:p>
          <a:p>
            <a:pPr marL="285750" indent="-285750">
              <a:lnSpc>
                <a:spcPct val="150000"/>
              </a:lnSpc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fr-BE" altLang="fr-FR" sz="1800" b="0" dirty="0" err="1">
                <a:solidFill>
                  <a:srgbClr val="333399"/>
                </a:solidFill>
              </a:rPr>
              <a:t>Meer</a:t>
            </a:r>
            <a:r>
              <a:rPr lang="fr-BE" altLang="fr-FR" sz="1800" b="0" dirty="0">
                <a:solidFill>
                  <a:srgbClr val="333399"/>
                </a:solidFill>
              </a:rPr>
              <a:t> dan </a:t>
            </a:r>
            <a:r>
              <a:rPr lang="fr-BE" altLang="fr-FR" sz="1800" b="0" dirty="0">
                <a:solidFill>
                  <a:srgbClr val="FF0000"/>
                </a:solidFill>
              </a:rPr>
              <a:t>65.000</a:t>
            </a:r>
            <a:r>
              <a:rPr lang="fr-BE" altLang="fr-FR" sz="1800" b="0" dirty="0"/>
              <a:t> </a:t>
            </a:r>
            <a:r>
              <a:rPr lang="nl-NL" altLang="fr-FR" sz="1800" b="0" dirty="0">
                <a:solidFill>
                  <a:schemeClr val="tx2"/>
                </a:solidFill>
              </a:rPr>
              <a:t>oproepen in 2 maanden met soms pieken </a:t>
            </a:r>
            <a:br>
              <a:rPr lang="nl-NL" altLang="fr-FR" sz="1800" b="0" dirty="0">
                <a:solidFill>
                  <a:schemeClr val="tx2"/>
                </a:solidFill>
              </a:rPr>
            </a:br>
            <a:r>
              <a:rPr lang="nl-NL" altLang="fr-FR" sz="1800" b="0" dirty="0">
                <a:solidFill>
                  <a:schemeClr val="tx2"/>
                </a:solidFill>
              </a:rPr>
              <a:t>van </a:t>
            </a:r>
            <a:r>
              <a:rPr lang="nl-NL" altLang="fr-FR" sz="1800" b="0" dirty="0">
                <a:solidFill>
                  <a:srgbClr val="FF0000"/>
                </a:solidFill>
              </a:rPr>
              <a:t>1.300 </a:t>
            </a:r>
            <a:r>
              <a:rPr lang="nl-NL" altLang="fr-FR" sz="1800" b="0" dirty="0">
                <a:solidFill>
                  <a:schemeClr val="tx2"/>
                </a:solidFill>
              </a:rPr>
              <a:t>oproepen per dag</a:t>
            </a:r>
            <a:endParaRPr lang="fr-BE" altLang="fr-FR" sz="1800" b="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fr-BE" altLang="fr-FR" sz="1800" b="0" dirty="0" err="1">
                <a:solidFill>
                  <a:schemeClr val="tx2"/>
                </a:solidFill>
              </a:rPr>
              <a:t>Meer</a:t>
            </a:r>
            <a:r>
              <a:rPr lang="fr-BE" altLang="fr-FR" sz="1800" b="0" dirty="0">
                <a:solidFill>
                  <a:schemeClr val="tx2"/>
                </a:solidFill>
              </a:rPr>
              <a:t> dan </a:t>
            </a:r>
            <a:r>
              <a:rPr lang="fr-BE" altLang="fr-FR" sz="1800" b="0" dirty="0">
                <a:solidFill>
                  <a:schemeClr val="accent1"/>
                </a:solidFill>
              </a:rPr>
              <a:t>2,200 </a:t>
            </a:r>
            <a:r>
              <a:rPr lang="fr-BE" altLang="fr-FR" sz="1800" b="0" dirty="0" err="1">
                <a:solidFill>
                  <a:schemeClr val="accent1"/>
                </a:solidFill>
              </a:rPr>
              <a:t>medische</a:t>
            </a:r>
            <a:r>
              <a:rPr lang="fr-BE" altLang="fr-FR" sz="1800" b="0" dirty="0">
                <a:solidFill>
                  <a:schemeClr val="accent1"/>
                </a:solidFill>
              </a:rPr>
              <a:t> dossiers</a:t>
            </a:r>
            <a:r>
              <a:rPr lang="fr-BE" altLang="fr-FR" sz="1800" b="0" dirty="0">
                <a:solidFill>
                  <a:schemeClr val="tx2"/>
                </a:solidFill>
              </a:rPr>
              <a:t>,</a:t>
            </a:r>
            <a:r>
              <a:rPr lang="fr-BE" altLang="fr-FR" sz="1800" b="0" dirty="0">
                <a:solidFill>
                  <a:schemeClr val="accent1"/>
                </a:solidFill>
              </a:rPr>
              <a:t> 15.000 </a:t>
            </a:r>
            <a:r>
              <a:rPr lang="fr-BE" altLang="fr-FR" sz="1800" b="0" dirty="0" err="1">
                <a:solidFill>
                  <a:schemeClr val="accent1"/>
                </a:solidFill>
              </a:rPr>
              <a:t>technische</a:t>
            </a:r>
            <a:r>
              <a:rPr lang="fr-BE" altLang="fr-FR" sz="1800" b="0" dirty="0">
                <a:solidFill>
                  <a:schemeClr val="accent1"/>
                </a:solidFill>
              </a:rPr>
              <a:t> dossiers in </a:t>
            </a:r>
            <a:r>
              <a:rPr lang="fr-BE" altLang="fr-FR" sz="1800" b="0" dirty="0" err="1">
                <a:solidFill>
                  <a:schemeClr val="accent1"/>
                </a:solidFill>
              </a:rPr>
              <a:t>België</a:t>
            </a:r>
            <a:br>
              <a:rPr lang="fr-BE" altLang="fr-FR" sz="1800" b="0" dirty="0">
                <a:solidFill>
                  <a:schemeClr val="accent1"/>
                </a:solidFill>
              </a:rPr>
            </a:br>
            <a:r>
              <a:rPr lang="fr-BE" altLang="fr-FR" sz="1800" b="0" dirty="0">
                <a:solidFill>
                  <a:schemeClr val="tx2"/>
                </a:solidFill>
              </a:rPr>
              <a:t>en</a:t>
            </a:r>
            <a:r>
              <a:rPr lang="fr-BE" altLang="fr-FR" sz="1800" b="0" dirty="0">
                <a:solidFill>
                  <a:schemeClr val="accent1"/>
                </a:solidFill>
              </a:rPr>
              <a:t> 4.500 </a:t>
            </a:r>
            <a:r>
              <a:rPr lang="fr-BE" altLang="fr-FR" sz="1800" b="0" dirty="0" err="1">
                <a:solidFill>
                  <a:schemeClr val="accent1"/>
                </a:solidFill>
              </a:rPr>
              <a:t>technische</a:t>
            </a:r>
            <a:r>
              <a:rPr lang="fr-BE" altLang="fr-FR" sz="1800" b="0" dirty="0">
                <a:solidFill>
                  <a:schemeClr val="accent1"/>
                </a:solidFill>
              </a:rPr>
              <a:t> dossiers in het </a:t>
            </a:r>
            <a:r>
              <a:rPr lang="fr-BE" altLang="fr-FR" sz="1800" b="0" dirty="0" err="1">
                <a:solidFill>
                  <a:schemeClr val="accent1"/>
                </a:solidFill>
              </a:rPr>
              <a:t>buitenland</a:t>
            </a:r>
            <a:endParaRPr lang="fr-BE" altLang="fr-FR" sz="1800" b="0" dirty="0"/>
          </a:p>
          <a:p>
            <a:pPr marL="285750" indent="-285750">
              <a:lnSpc>
                <a:spcPct val="150000"/>
              </a:lnSpc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nl-NL" altLang="fr-FR" sz="1800" b="0" dirty="0">
                <a:solidFill>
                  <a:schemeClr val="accent1"/>
                </a:solidFill>
              </a:rPr>
              <a:t>1 </a:t>
            </a:r>
            <a:r>
              <a:rPr lang="nl-NL" altLang="fr-FR" sz="1800" b="0" dirty="0">
                <a:solidFill>
                  <a:schemeClr val="tx2"/>
                </a:solidFill>
              </a:rPr>
              <a:t>dossier op </a:t>
            </a:r>
            <a:r>
              <a:rPr lang="nl-NL" altLang="fr-FR" sz="1800" b="0" dirty="0">
                <a:solidFill>
                  <a:schemeClr val="accent1"/>
                </a:solidFill>
              </a:rPr>
              <a:t>4 </a:t>
            </a:r>
            <a:r>
              <a:rPr lang="nl-NL" altLang="fr-FR" sz="1800" b="0" dirty="0">
                <a:solidFill>
                  <a:schemeClr val="tx2"/>
                </a:solidFill>
              </a:rPr>
              <a:t>houdt een repatriëring in</a:t>
            </a:r>
          </a:p>
          <a:p>
            <a:pPr marL="285750" indent="-285750">
              <a:lnSpc>
                <a:spcPct val="150000"/>
              </a:lnSpc>
              <a:spcBef>
                <a:spcPct val="30000"/>
              </a:spcBef>
              <a:buFont typeface="Wingdings" panose="05000000000000000000" pitchFamily="2" charset="2"/>
              <a:buChar char="Ø"/>
            </a:pPr>
            <a:r>
              <a:rPr lang="fr-BE" altLang="fr-FR" sz="1800" b="0" dirty="0">
                <a:solidFill>
                  <a:schemeClr val="accent1"/>
                </a:solidFill>
              </a:rPr>
              <a:t>1</a:t>
            </a:r>
            <a:r>
              <a:rPr lang="fr-BE" altLang="fr-FR" sz="1800" b="0" dirty="0"/>
              <a:t> </a:t>
            </a:r>
            <a:r>
              <a:rPr lang="nl-NL" altLang="fr-FR" sz="1800" b="0" dirty="0">
                <a:solidFill>
                  <a:schemeClr val="tx2"/>
                </a:solidFill>
              </a:rPr>
              <a:t>medische interventie op </a:t>
            </a:r>
            <a:r>
              <a:rPr lang="nl-NL" altLang="fr-FR" sz="1800" b="0" dirty="0">
                <a:solidFill>
                  <a:schemeClr val="accent1"/>
                </a:solidFill>
              </a:rPr>
              <a:t>3</a:t>
            </a:r>
            <a:r>
              <a:rPr lang="nl-NL" altLang="fr-FR" sz="1800" b="0" dirty="0">
                <a:solidFill>
                  <a:schemeClr val="tx2"/>
                </a:solidFill>
              </a:rPr>
              <a:t> houdt een </a:t>
            </a:r>
            <a:br>
              <a:rPr lang="nl-NL" altLang="fr-FR" sz="1800" b="0" dirty="0">
                <a:solidFill>
                  <a:schemeClr val="tx2"/>
                </a:solidFill>
              </a:rPr>
            </a:br>
            <a:r>
              <a:rPr lang="nl-NL" altLang="fr-FR" sz="1800" b="0" dirty="0">
                <a:solidFill>
                  <a:schemeClr val="tx2"/>
                </a:solidFill>
              </a:rPr>
              <a:t>ziekenhuisopname in</a:t>
            </a:r>
            <a:endParaRPr lang="en-GB" b="0" dirty="0"/>
          </a:p>
        </p:txBody>
      </p:sp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42461" y="328975"/>
            <a:ext cx="8396910" cy="888669"/>
          </a:xfrm>
        </p:spPr>
        <p:txBody>
          <a:bodyPr/>
          <a:lstStyle/>
          <a:p>
            <a:r>
              <a:rPr lang="nl-NL" sz="2800" b="1" dirty="0"/>
              <a:t>De zomer bij </a:t>
            </a:r>
            <a:r>
              <a:rPr lang="nl-NL" sz="2800" b="1" dirty="0" err="1"/>
              <a:t>Europ</a:t>
            </a:r>
            <a:r>
              <a:rPr lang="nl-NL" sz="2800" b="1" dirty="0"/>
              <a:t> Assistance</a:t>
            </a:r>
            <a:br>
              <a:rPr lang="nl-NL" sz="2800" b="1" dirty="0"/>
            </a:br>
            <a:br>
              <a:rPr lang="nl-NL" sz="2800" b="1" dirty="0"/>
            </a:br>
            <a:r>
              <a:rPr lang="nl-NL" b="1" dirty="0"/>
              <a:t>(cijfers juli-augustus 2017)</a:t>
            </a:r>
            <a:br>
              <a:rPr lang="nl-NL" sz="2800" b="1" dirty="0"/>
            </a:br>
            <a:endParaRPr lang="en-GB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98" y="3991274"/>
            <a:ext cx="3138376" cy="2091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86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" y="410966"/>
            <a:ext cx="8088127" cy="53992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TextBox 8"/>
          <p:cNvSpPr txBox="1"/>
          <p:nvPr/>
        </p:nvSpPr>
        <p:spPr>
          <a:xfrm>
            <a:off x="239014" y="855874"/>
            <a:ext cx="7478329" cy="707886"/>
          </a:xfrm>
          <a:prstGeom prst="rect">
            <a:avLst/>
          </a:prstGeom>
          <a:solidFill>
            <a:srgbClr val="31439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BE" sz="4000" b="1" dirty="0" err="1">
                <a:solidFill>
                  <a:schemeClr val="bg1"/>
                </a:solidFill>
              </a:rPr>
              <a:t>Bezorgdheden</a:t>
            </a:r>
            <a:r>
              <a:rPr lang="fr-BE" sz="4000" b="1" dirty="0">
                <a:solidFill>
                  <a:schemeClr val="bg1"/>
                </a:solidFill>
              </a:rPr>
              <a:t> en </a:t>
            </a:r>
            <a:r>
              <a:rPr lang="fr-BE" sz="4000" b="1" dirty="0" err="1">
                <a:solidFill>
                  <a:schemeClr val="bg1"/>
                </a:solidFill>
              </a:rPr>
              <a:t>verzekering</a:t>
            </a:r>
            <a:endParaRPr lang="fr-B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611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617415" y="5314036"/>
            <a:ext cx="7682253" cy="95410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nl-NL" altLang="fr-FR" sz="1400" dirty="0">
                <a:solidFill>
                  <a:schemeClr val="tx2"/>
                </a:solidFill>
              </a:rPr>
              <a:t>Top 3 bekommernissen van de Belgen: gezondheidsproblemen op vakantie, problemen betreffende het huis en ongelukken tijdens het traject.</a:t>
            </a:r>
          </a:p>
          <a:p>
            <a:pPr eaLnBrk="1" hangingPunct="1">
              <a:spcBef>
                <a:spcPct val="0"/>
              </a:spcBef>
              <a:buNone/>
            </a:pPr>
            <a:endParaRPr lang="fr-BE" altLang="fr-FR" sz="1400" dirty="0">
              <a:solidFill>
                <a:schemeClr val="tx2"/>
              </a:solidFill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nl-NL" altLang="fr-FR" sz="1400" dirty="0">
                <a:solidFill>
                  <a:schemeClr val="tx2"/>
                </a:solidFill>
              </a:rPr>
              <a:t>Geen grote verschillen tussen FR en NL.</a:t>
            </a:r>
            <a:endParaRPr lang="fr-BE" altLang="fr-FR" sz="1400" dirty="0">
              <a:solidFill>
                <a:schemeClr val="tx2"/>
              </a:solidFill>
            </a:endParaRPr>
          </a:p>
        </p:txBody>
      </p:sp>
      <p:sp>
        <p:nvSpPr>
          <p:cNvPr id="14" name="Titre 29"/>
          <p:cNvSpPr>
            <a:spLocks noGrp="1"/>
          </p:cNvSpPr>
          <p:nvPr>
            <p:ph type="ctrTitle"/>
          </p:nvPr>
        </p:nvSpPr>
        <p:spPr>
          <a:xfrm>
            <a:off x="338064" y="218586"/>
            <a:ext cx="8796700" cy="435316"/>
          </a:xfrm>
          <a:noFill/>
        </p:spPr>
        <p:txBody>
          <a:bodyPr/>
          <a:lstStyle/>
          <a:p>
            <a:r>
              <a:rPr lang="fr-FR" altLang="fr-FR" sz="2400" b="1" dirty="0"/>
              <a:t>D</a:t>
            </a:r>
            <a:r>
              <a:rPr lang="nl-BE" altLang="fr-FR" sz="2400" b="1" dirty="0"/>
              <a:t>e </a:t>
            </a:r>
            <a:r>
              <a:rPr lang="en-US" altLang="fr-FR" sz="2400" b="1" dirty="0" err="1"/>
              <a:t>bekommernissen</a:t>
            </a:r>
            <a:r>
              <a:rPr lang="en-US" altLang="fr-FR" sz="2400" b="1" dirty="0"/>
              <a:t> van de </a:t>
            </a:r>
            <a:r>
              <a:rPr lang="en-US" altLang="fr-FR" sz="2400" b="1" dirty="0" err="1"/>
              <a:t>Belgen</a:t>
            </a:r>
            <a:r>
              <a:rPr lang="en-GB" altLang="fr-FR" sz="2400" b="1" dirty="0"/>
              <a:t> (NL/FR) </a:t>
            </a:r>
            <a:br>
              <a:rPr lang="en-GB" altLang="fr-FR" sz="2400" b="1" dirty="0"/>
            </a:br>
            <a:r>
              <a:rPr lang="en-GB" altLang="fr-FR" sz="2400" b="1" dirty="0" err="1"/>
              <a:t>t.o.v</a:t>
            </a:r>
            <a:r>
              <a:rPr lang="en-GB" altLang="fr-FR" sz="2400" b="1" dirty="0"/>
              <a:t>. </a:t>
            </a:r>
            <a:r>
              <a:rPr lang="en-GB" altLang="fr-FR" sz="2400" b="1" dirty="0" err="1"/>
              <a:t>hun</a:t>
            </a:r>
            <a:r>
              <a:rPr lang="en-GB" altLang="fr-FR" sz="2400" b="1" dirty="0"/>
              <a:t> reis</a:t>
            </a:r>
          </a:p>
        </p:txBody>
      </p:sp>
      <p:graphicFrame>
        <p:nvGraphicFramePr>
          <p:cNvPr id="15" name="Chart 14"/>
          <p:cNvGraphicFramePr/>
          <p:nvPr>
            <p:extLst/>
          </p:nvPr>
        </p:nvGraphicFramePr>
        <p:xfrm>
          <a:off x="617415" y="1176709"/>
          <a:ext cx="7865959" cy="4237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Left Bracket 15"/>
          <p:cNvSpPr/>
          <p:nvPr/>
        </p:nvSpPr>
        <p:spPr>
          <a:xfrm>
            <a:off x="453292" y="1781908"/>
            <a:ext cx="54708" cy="1016000"/>
          </a:xfrm>
          <a:prstGeom prst="leftBracket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Left Bracket 19"/>
          <p:cNvSpPr/>
          <p:nvPr/>
        </p:nvSpPr>
        <p:spPr>
          <a:xfrm>
            <a:off x="453292" y="3040184"/>
            <a:ext cx="45719" cy="1957939"/>
          </a:xfrm>
          <a:prstGeom prst="leftBracket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46357" y="2136019"/>
            <a:ext cx="1382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accent1"/>
                </a:solidFill>
              </a:rPr>
              <a:t>GEZONDHEID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34352" y="3808968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</a:rPr>
              <a:t>ANDERE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62178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2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185118" y="4929852"/>
            <a:ext cx="4437119" cy="99719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 algn="just">
              <a:defRPr/>
            </a:pPr>
            <a:r>
              <a:rPr lang="fr-BE" sz="1400" dirty="0">
                <a:solidFill>
                  <a:schemeClr val="tx2"/>
                </a:solidFill>
                <a:cs typeface="Arial" charset="0"/>
              </a:rPr>
              <a:t>De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meerderheid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van de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Belgen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(70%) 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zegt gedekt te zijn door een verzekering 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(+4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ptn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vs 2016). </a:t>
            </a:r>
          </a:p>
          <a:p>
            <a:pPr marL="285750" indent="-285750" algn="just">
              <a:defRPr/>
            </a:pPr>
            <a:r>
              <a:rPr lang="fr-BE" sz="1400" dirty="0">
                <a:solidFill>
                  <a:schemeClr val="tx2"/>
                </a:solidFill>
                <a:cs typeface="Arial" charset="0"/>
              </a:rPr>
              <a:t>31% (-2 </a:t>
            </a:r>
            <a:r>
              <a:rPr lang="fr-BE" sz="1400" dirty="0" err="1">
                <a:solidFill>
                  <a:schemeClr val="tx2"/>
                </a:solidFill>
                <a:cs typeface="Arial" charset="0"/>
              </a:rPr>
              <a:t>ptn</a:t>
            </a:r>
            <a:r>
              <a:rPr lang="fr-BE" sz="1400" dirty="0">
                <a:solidFill>
                  <a:schemeClr val="tx2"/>
                </a:solidFill>
                <a:cs typeface="Arial" charset="0"/>
              </a:rPr>
              <a:t> vs 2017) </a:t>
            </a:r>
            <a:r>
              <a:rPr lang="nl-NL" sz="1400" dirty="0">
                <a:solidFill>
                  <a:schemeClr val="tx2"/>
                </a:solidFill>
                <a:cs typeface="Arial" charset="0"/>
              </a:rPr>
              <a:t>zegt « geen reisbijstand nodig te hebben ».</a:t>
            </a:r>
            <a:endParaRPr lang="nl-NL" sz="1400" dirty="0">
              <a:solidFill>
                <a:schemeClr val="tx2"/>
              </a:solidFill>
            </a:endParaRPr>
          </a:p>
        </p:txBody>
      </p:sp>
      <p:sp>
        <p:nvSpPr>
          <p:cNvPr id="13" name="Title 4"/>
          <p:cNvSpPr>
            <a:spLocks noGrp="1"/>
          </p:cNvSpPr>
          <p:nvPr>
            <p:ph type="ctrTitle"/>
          </p:nvPr>
        </p:nvSpPr>
        <p:spPr>
          <a:xfrm>
            <a:off x="356536" y="235379"/>
            <a:ext cx="6949936" cy="641227"/>
          </a:xfrm>
        </p:spPr>
        <p:txBody>
          <a:bodyPr/>
          <a:lstStyle/>
          <a:p>
            <a:r>
              <a:rPr lang="nl-NL" altLang="fr-FR" sz="2400" b="1" dirty="0"/>
              <a:t>De reisbijstands- en </a:t>
            </a:r>
            <a:r>
              <a:rPr lang="nl-NL" altLang="fr-FR" sz="2400" b="1" dirty="0" err="1"/>
              <a:t>annulatieverzekering</a:t>
            </a:r>
            <a:r>
              <a:rPr lang="nl-NL" altLang="fr-FR" sz="2400" b="1" dirty="0"/>
              <a:t> </a:t>
            </a:r>
            <a:br>
              <a:rPr lang="nl-NL" altLang="fr-FR" sz="2400" b="1" dirty="0"/>
            </a:br>
            <a:r>
              <a:rPr lang="nl-NL" altLang="fr-FR" sz="2400" b="1" dirty="0"/>
              <a:t>van de Belgen</a:t>
            </a:r>
            <a:br>
              <a:rPr lang="en-GB" altLang="fr-FR" sz="2400" b="1" dirty="0"/>
            </a:br>
            <a:endParaRPr lang="fr-BE" sz="2400" dirty="0"/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453292" y="1599073"/>
          <a:ext cx="3782648" cy="3066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>
            <p:extLst/>
          </p:nvPr>
        </p:nvGraphicFramePr>
        <p:xfrm>
          <a:off x="4754880" y="1239664"/>
          <a:ext cx="3422242" cy="287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966878" y="1229741"/>
            <a:ext cx="355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Reisbijstandsverzekering</a:t>
            </a:r>
            <a:endParaRPr lang="fr-BE" dirty="0"/>
          </a:p>
        </p:txBody>
      </p:sp>
      <p:sp>
        <p:nvSpPr>
          <p:cNvPr id="19" name="TextBox 18"/>
          <p:cNvSpPr txBox="1"/>
          <p:nvPr/>
        </p:nvSpPr>
        <p:spPr>
          <a:xfrm>
            <a:off x="4861170" y="4552514"/>
            <a:ext cx="4437118" cy="16004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>
                <a:solidFill>
                  <a:schemeClr val="tx2"/>
                </a:solidFill>
              </a:rPr>
              <a:t>De </a:t>
            </a:r>
            <a:r>
              <a:rPr lang="fr-BE" sz="1400" dirty="0" err="1">
                <a:solidFill>
                  <a:schemeClr val="tx2"/>
                </a:solidFill>
              </a:rPr>
              <a:t>voornaamste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redenen</a:t>
            </a:r>
            <a:r>
              <a:rPr lang="fr-BE" sz="1400" dirty="0">
                <a:solidFill>
                  <a:schemeClr val="tx2"/>
                </a:solidFill>
              </a:rPr>
              <a:t> om </a:t>
            </a:r>
            <a:r>
              <a:rPr lang="fr-BE" sz="1400" dirty="0" err="1">
                <a:solidFill>
                  <a:schemeClr val="tx2"/>
                </a:solidFill>
              </a:rPr>
              <a:t>geen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reisbijstandsverzekering</a:t>
            </a:r>
            <a:r>
              <a:rPr lang="fr-BE" sz="1400" dirty="0">
                <a:solidFill>
                  <a:schemeClr val="tx2"/>
                </a:solidFill>
              </a:rPr>
              <a:t> te </a:t>
            </a:r>
            <a:r>
              <a:rPr lang="fr-BE" sz="1400" dirty="0" err="1">
                <a:solidFill>
                  <a:schemeClr val="tx2"/>
                </a:solidFill>
              </a:rPr>
              <a:t>onderschrijven</a:t>
            </a:r>
            <a:r>
              <a:rPr lang="fr-BE" sz="1400" dirty="0">
                <a:solidFill>
                  <a:schemeClr val="tx2"/>
                </a:solidFill>
              </a:rPr>
              <a:t>: </a:t>
            </a:r>
            <a:br>
              <a:rPr lang="fr-BE" sz="1400" dirty="0">
                <a:solidFill>
                  <a:schemeClr val="tx2"/>
                </a:solidFill>
              </a:rPr>
            </a:br>
            <a:endParaRPr lang="fr-BE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« Ik </a:t>
            </a:r>
            <a:r>
              <a:rPr lang="fr-BE" sz="1400" dirty="0" err="1">
                <a:solidFill>
                  <a:schemeClr val="tx2"/>
                </a:solidFill>
              </a:rPr>
              <a:t>loop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geen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enkel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risico</a:t>
            </a:r>
            <a:r>
              <a:rPr lang="fr-BE" sz="1400" dirty="0">
                <a:solidFill>
                  <a:schemeClr val="tx2"/>
                </a:solidFill>
              </a:rPr>
              <a:t> »: 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« Ik reis niet ver </a:t>
            </a:r>
            <a:r>
              <a:rPr lang="fr-BE" sz="1400" dirty="0" err="1">
                <a:solidFill>
                  <a:schemeClr val="tx2"/>
                </a:solidFill>
              </a:rPr>
              <a:t>genoeg</a:t>
            </a:r>
            <a:r>
              <a:rPr lang="fr-BE" sz="1400" dirty="0">
                <a:solidFill>
                  <a:schemeClr val="tx2"/>
                </a:solidFill>
              </a:rPr>
              <a:t> »: 24%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« Ik reis niet </a:t>
            </a:r>
            <a:r>
              <a:rPr lang="fr-BE" sz="1400" dirty="0" err="1">
                <a:solidFill>
                  <a:schemeClr val="tx2"/>
                </a:solidFill>
              </a:rPr>
              <a:t>vaak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genoeg</a:t>
            </a:r>
            <a:r>
              <a:rPr lang="fr-BE" sz="1400" dirty="0">
                <a:solidFill>
                  <a:schemeClr val="tx2"/>
                </a:solidFill>
              </a:rPr>
              <a:t> »: 22%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solidFill>
                  <a:schemeClr val="tx2"/>
                </a:solidFill>
              </a:rPr>
              <a:t>« </a:t>
            </a:r>
            <a:r>
              <a:rPr lang="fr-BE" sz="1400" dirty="0" err="1">
                <a:solidFill>
                  <a:schemeClr val="tx2"/>
                </a:solidFill>
              </a:rPr>
              <a:t>Reeds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inbegrepen</a:t>
            </a:r>
            <a:r>
              <a:rPr lang="fr-BE" sz="1400" dirty="0">
                <a:solidFill>
                  <a:schemeClr val="tx2"/>
                </a:solidFill>
              </a:rPr>
              <a:t> in </a:t>
            </a:r>
            <a:r>
              <a:rPr lang="fr-BE" sz="1400" dirty="0" err="1">
                <a:solidFill>
                  <a:schemeClr val="tx2"/>
                </a:solidFill>
              </a:rPr>
              <a:t>andere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contracten</a:t>
            </a:r>
            <a:r>
              <a:rPr lang="fr-BE" sz="1400" dirty="0">
                <a:solidFill>
                  <a:schemeClr val="tx2"/>
                </a:solidFill>
              </a:rPr>
              <a:t> »: 11%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67865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00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205415"/>
            <a:ext cx="9144000" cy="652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0"/>
          <a:stretch/>
        </p:blipFill>
        <p:spPr>
          <a:xfrm>
            <a:off x="0" y="858715"/>
            <a:ext cx="9144001" cy="6858000"/>
          </a:xfrm>
          <a:prstGeom prst="rect">
            <a:avLst/>
          </a:prstGeom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84875" y="2139642"/>
            <a:ext cx="3629025" cy="654475"/>
          </a:xfrm>
          <a:prstGeom prst="rect">
            <a:avLst/>
          </a:prstGeom>
          <a:solidFill>
            <a:srgbClr val="314397"/>
          </a:solidFill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75000"/>
              </a:spcBef>
              <a:buClr>
                <a:srgbClr val="FFCC00"/>
              </a:buClr>
              <a:buSzPct val="85000"/>
              <a:buFont typeface="Wingdings" pitchFamily="2" charset="2"/>
              <a:buNone/>
            </a:pPr>
            <a:r>
              <a:rPr lang="en-US" altLang="fr-FR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Conclusies</a:t>
            </a:r>
            <a:endParaRPr lang="en-US" altLang="fr-F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0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38064" y="154671"/>
            <a:ext cx="8386686" cy="557458"/>
          </a:xfrm>
        </p:spPr>
        <p:txBody>
          <a:bodyPr/>
          <a:lstStyle/>
          <a:p>
            <a:r>
              <a:rPr lang="en-GB" sz="2400" b="1" dirty="0" err="1"/>
              <a:t>Conclusies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47762" y="555586"/>
            <a:ext cx="8391525" cy="4378325"/>
          </a:xfrm>
        </p:spPr>
        <p:txBody>
          <a:bodyPr/>
          <a:lstStyle/>
          <a:p>
            <a:endParaRPr lang="fr-BE" sz="1800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fr-BE" sz="1800" u="sng" dirty="0" err="1">
                <a:solidFill>
                  <a:schemeClr val="accent1"/>
                </a:solidFill>
              </a:rPr>
              <a:t>Vakantieplannen</a:t>
            </a:r>
            <a:endParaRPr lang="fr-BE" sz="1800" u="sng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0" dirty="0">
                <a:solidFill>
                  <a:schemeClr val="tx2"/>
                </a:solidFill>
              </a:rPr>
              <a:t>De </a:t>
            </a:r>
            <a:r>
              <a:rPr lang="fr-BE" sz="1600" b="0" dirty="0" err="1">
                <a:solidFill>
                  <a:schemeClr val="tx2"/>
                </a:solidFill>
              </a:rPr>
              <a:t>vakantieplannen</a:t>
            </a:r>
            <a:r>
              <a:rPr lang="fr-BE" sz="1600" b="0" dirty="0">
                <a:solidFill>
                  <a:schemeClr val="tx2"/>
                </a:solidFill>
              </a:rPr>
              <a:t> van de </a:t>
            </a:r>
            <a:r>
              <a:rPr lang="fr-BE" sz="1600" dirty="0" err="1">
                <a:solidFill>
                  <a:schemeClr val="tx2"/>
                </a:solidFill>
              </a:rPr>
              <a:t>Europeanen</a:t>
            </a:r>
            <a:r>
              <a:rPr lang="fr-BE" sz="1600" dirty="0">
                <a:solidFill>
                  <a:schemeClr val="tx2"/>
                </a:solidFill>
              </a:rPr>
              <a:t> </a:t>
            </a:r>
            <a:r>
              <a:rPr lang="fr-BE" sz="1600" dirty="0" err="1">
                <a:solidFill>
                  <a:schemeClr val="tx2"/>
                </a:solidFill>
              </a:rPr>
              <a:t>stijgen</a:t>
            </a:r>
            <a:r>
              <a:rPr lang="fr-BE" sz="1600" dirty="0">
                <a:solidFill>
                  <a:schemeClr val="tx2"/>
                </a:solidFill>
              </a:rPr>
              <a:t> </a:t>
            </a:r>
            <a:r>
              <a:rPr lang="fr-BE" sz="1600" b="0" dirty="0">
                <a:solidFill>
                  <a:schemeClr val="tx2"/>
                </a:solidFill>
              </a:rPr>
              <a:t>en </a:t>
            </a:r>
            <a:r>
              <a:rPr lang="fr-BE" sz="1600" b="0" dirty="0" err="1">
                <a:solidFill>
                  <a:schemeClr val="tx2"/>
                </a:solidFill>
              </a:rPr>
              <a:t>bereiken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gemiddelde</a:t>
            </a:r>
            <a:r>
              <a:rPr lang="fr-BE" sz="1600" b="0" dirty="0">
                <a:solidFill>
                  <a:schemeClr val="tx2"/>
                </a:solidFill>
              </a:rPr>
              <a:t> van 64% (+ 1 pt).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0" dirty="0">
                <a:solidFill>
                  <a:schemeClr val="tx2"/>
                </a:solidFill>
              </a:rPr>
              <a:t>Het </a:t>
            </a:r>
            <a:r>
              <a:rPr lang="fr-BE" sz="1600" b="0" dirty="0" err="1">
                <a:solidFill>
                  <a:schemeClr val="tx2"/>
                </a:solidFill>
              </a:rPr>
              <a:t>aantal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dirty="0" err="1">
                <a:solidFill>
                  <a:schemeClr val="tx2"/>
                </a:solidFill>
              </a:rPr>
              <a:t>Belgen</a:t>
            </a:r>
            <a:r>
              <a:rPr lang="fr-BE" sz="1600" b="0" dirty="0">
                <a:solidFill>
                  <a:schemeClr val="tx2"/>
                </a:solidFill>
              </a:rPr>
              <a:t> met </a:t>
            </a:r>
            <a:r>
              <a:rPr lang="fr-BE" sz="1600" b="0" dirty="0" err="1">
                <a:solidFill>
                  <a:schemeClr val="tx2"/>
                </a:solidFill>
              </a:rPr>
              <a:t>vakantieplannen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zit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eveneens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dirty="0">
                <a:solidFill>
                  <a:schemeClr val="tx2"/>
                </a:solidFill>
              </a:rPr>
              <a:t>in de lift </a:t>
            </a:r>
            <a:r>
              <a:rPr lang="fr-BE" sz="1600" b="0" dirty="0">
                <a:solidFill>
                  <a:schemeClr val="tx2"/>
                </a:solidFill>
              </a:rPr>
              <a:t>(63%, + 3 </a:t>
            </a:r>
            <a:r>
              <a:rPr lang="fr-BE" sz="1600" b="0" dirty="0" err="1">
                <a:solidFill>
                  <a:schemeClr val="tx2"/>
                </a:solidFill>
              </a:rPr>
              <a:t>ptn</a:t>
            </a:r>
            <a:r>
              <a:rPr lang="fr-BE" sz="1600" b="0" dirty="0">
                <a:solidFill>
                  <a:schemeClr val="tx2"/>
                </a:solidFill>
              </a:rPr>
              <a:t>). </a:t>
            </a:r>
            <a:r>
              <a:rPr lang="fr-BE" sz="1600" b="0" dirty="0" err="1">
                <a:solidFill>
                  <a:schemeClr val="tx2"/>
                </a:solidFill>
              </a:rPr>
              <a:t>Korte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vakanties</a:t>
            </a:r>
            <a:r>
              <a:rPr lang="fr-BE" sz="1600" b="0" dirty="0">
                <a:solidFill>
                  <a:schemeClr val="tx2"/>
                </a:solidFill>
              </a:rPr>
              <a:t> (maximum 1 </a:t>
            </a:r>
            <a:r>
              <a:rPr lang="fr-BE" sz="1600" b="0" dirty="0" err="1">
                <a:solidFill>
                  <a:schemeClr val="tx2"/>
                </a:solidFill>
              </a:rPr>
              <a:t>week</a:t>
            </a:r>
            <a:r>
              <a:rPr lang="fr-BE" sz="1600" b="0" dirty="0">
                <a:solidFill>
                  <a:schemeClr val="tx2"/>
                </a:solidFill>
              </a:rPr>
              <a:t>) </a:t>
            </a:r>
            <a:r>
              <a:rPr lang="fr-BE" sz="1600" b="0" dirty="0" err="1">
                <a:solidFill>
                  <a:schemeClr val="tx2"/>
                </a:solidFill>
              </a:rPr>
              <a:t>zijn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gedaald</a:t>
            </a:r>
            <a:r>
              <a:rPr lang="fr-BE" sz="1600" b="0" dirty="0">
                <a:solidFill>
                  <a:schemeClr val="tx2"/>
                </a:solidFill>
              </a:rPr>
              <a:t> (42%, -3 </a:t>
            </a:r>
            <a:r>
              <a:rPr lang="fr-BE" sz="1600" b="0" dirty="0" err="1">
                <a:solidFill>
                  <a:schemeClr val="tx2"/>
                </a:solidFill>
              </a:rPr>
              <a:t>ptn</a:t>
            </a:r>
            <a:r>
              <a:rPr lang="fr-BE" sz="1600" b="0" dirty="0">
                <a:solidFill>
                  <a:schemeClr val="tx2"/>
                </a:solidFill>
              </a:rPr>
              <a:t>), </a:t>
            </a:r>
            <a:r>
              <a:rPr lang="fr-BE" sz="1600" b="0" dirty="0" err="1">
                <a:solidFill>
                  <a:schemeClr val="tx2"/>
                </a:solidFill>
              </a:rPr>
              <a:t>terwijl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langere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vakanties</a:t>
            </a:r>
            <a:r>
              <a:rPr lang="fr-BE" sz="1600" b="0" dirty="0">
                <a:solidFill>
                  <a:schemeClr val="tx2"/>
                </a:solidFill>
              </a:rPr>
              <a:t> (3 </a:t>
            </a:r>
            <a:r>
              <a:rPr lang="fr-BE" sz="1600" b="0" dirty="0" err="1">
                <a:solidFill>
                  <a:schemeClr val="tx2"/>
                </a:solidFill>
              </a:rPr>
              <a:t>weken</a:t>
            </a:r>
            <a:r>
              <a:rPr lang="fr-BE" sz="1600" b="0" dirty="0">
                <a:solidFill>
                  <a:schemeClr val="tx2"/>
                </a:solidFill>
              </a:rPr>
              <a:t> en </a:t>
            </a:r>
            <a:r>
              <a:rPr lang="fr-BE" sz="1600" b="0" dirty="0" err="1">
                <a:solidFill>
                  <a:schemeClr val="tx2"/>
                </a:solidFill>
              </a:rPr>
              <a:t>meer</a:t>
            </a:r>
            <a:r>
              <a:rPr lang="fr-BE" sz="1600" b="0" dirty="0">
                <a:solidFill>
                  <a:schemeClr val="tx2"/>
                </a:solidFill>
              </a:rPr>
              <a:t>) </a:t>
            </a:r>
            <a:r>
              <a:rPr lang="fr-BE" sz="1600" b="0" dirty="0" err="1">
                <a:solidFill>
                  <a:schemeClr val="tx2"/>
                </a:solidFill>
              </a:rPr>
              <a:t>gestegen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zijn</a:t>
            </a:r>
            <a:r>
              <a:rPr lang="fr-BE" sz="1600" b="0" dirty="0">
                <a:solidFill>
                  <a:schemeClr val="tx2"/>
                </a:solidFill>
              </a:rPr>
              <a:t> (23%, +3 </a:t>
            </a:r>
            <a:r>
              <a:rPr lang="fr-BE" sz="1600" b="0" dirty="0" err="1">
                <a:solidFill>
                  <a:schemeClr val="tx2"/>
                </a:solidFill>
              </a:rPr>
              <a:t>ptn</a:t>
            </a:r>
            <a:r>
              <a:rPr lang="fr-BE" sz="1600" b="0" dirty="0">
                <a:solidFill>
                  <a:schemeClr val="tx2"/>
                </a:solidFill>
              </a:rPr>
              <a:t>). </a:t>
            </a:r>
            <a:r>
              <a:rPr lang="fr-BE" sz="1600" b="0" dirty="0" err="1">
                <a:solidFill>
                  <a:schemeClr val="tx2"/>
                </a:solidFill>
              </a:rPr>
              <a:t>Vakanties</a:t>
            </a:r>
            <a:r>
              <a:rPr lang="fr-BE" sz="1600" b="0" dirty="0">
                <a:solidFill>
                  <a:schemeClr val="tx2"/>
                </a:solidFill>
              </a:rPr>
              <a:t> van 2 </a:t>
            </a:r>
            <a:r>
              <a:rPr lang="fr-BE" sz="1600" b="0" dirty="0" err="1">
                <a:solidFill>
                  <a:schemeClr val="tx2"/>
                </a:solidFill>
              </a:rPr>
              <a:t>weken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blijven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gelijk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aan</a:t>
            </a:r>
            <a:r>
              <a:rPr lang="fr-BE" sz="1600" b="0" dirty="0">
                <a:solidFill>
                  <a:schemeClr val="tx2"/>
                </a:solidFill>
              </a:rPr>
              <a:t> 35%.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1600" b="0" dirty="0">
              <a:solidFill>
                <a:schemeClr val="tx2"/>
              </a:solidFill>
            </a:endParaRPr>
          </a:p>
          <a:p>
            <a:pPr>
              <a:buNone/>
            </a:pPr>
            <a:endParaRPr lang="fr-BE" sz="1800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fr-BE" sz="1800" u="sng" dirty="0" err="1">
                <a:solidFill>
                  <a:schemeClr val="accent1"/>
                </a:solidFill>
              </a:rPr>
              <a:t>Bestemmingen</a:t>
            </a:r>
            <a:endParaRPr lang="fr-BE" sz="1800" u="sng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0" dirty="0" err="1">
                <a:solidFill>
                  <a:schemeClr val="tx2"/>
                </a:solidFill>
              </a:rPr>
              <a:t>Ondanks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lichte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daling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t.o.v</a:t>
            </a:r>
            <a:r>
              <a:rPr lang="fr-BE" sz="1600" b="0" dirty="0">
                <a:solidFill>
                  <a:schemeClr val="tx2"/>
                </a:solidFill>
              </a:rPr>
              <a:t>. </a:t>
            </a:r>
            <a:r>
              <a:rPr lang="fr-BE" sz="1600" b="0" dirty="0" err="1">
                <a:solidFill>
                  <a:schemeClr val="tx2"/>
                </a:solidFill>
              </a:rPr>
              <a:t>vorig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jaar</a:t>
            </a:r>
            <a:r>
              <a:rPr lang="fr-BE" sz="1600" b="0" dirty="0">
                <a:solidFill>
                  <a:schemeClr val="tx2"/>
                </a:solidFill>
              </a:rPr>
              <a:t>, </a:t>
            </a:r>
            <a:r>
              <a:rPr lang="fr-BE" sz="1600" b="0" dirty="0" err="1">
                <a:solidFill>
                  <a:schemeClr val="tx2"/>
                </a:solidFill>
              </a:rPr>
              <a:t>blijft</a:t>
            </a:r>
            <a:r>
              <a:rPr lang="fr-BE" sz="1600" b="0" dirty="0">
                <a:solidFill>
                  <a:schemeClr val="tx2"/>
                </a:solidFill>
              </a:rPr>
              <a:t> Europa </a:t>
            </a:r>
            <a:r>
              <a:rPr lang="fr-BE" sz="1600" b="0" dirty="0" err="1">
                <a:solidFill>
                  <a:schemeClr val="tx2"/>
                </a:solidFill>
              </a:rPr>
              <a:t>meer</a:t>
            </a:r>
            <a:r>
              <a:rPr lang="fr-BE" sz="1600" b="0" dirty="0">
                <a:solidFill>
                  <a:schemeClr val="tx2"/>
                </a:solidFill>
              </a:rPr>
              <a:t> dan </a:t>
            </a:r>
            <a:r>
              <a:rPr lang="fr-BE" sz="1600" b="0" dirty="0" err="1">
                <a:solidFill>
                  <a:schemeClr val="tx2"/>
                </a:solidFill>
              </a:rPr>
              <a:t>ooit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dirty="0">
                <a:solidFill>
                  <a:schemeClr val="tx2"/>
                </a:solidFill>
              </a:rPr>
              <a:t>dé </a:t>
            </a:r>
            <a:r>
              <a:rPr lang="fr-BE" sz="1600" dirty="0" err="1">
                <a:solidFill>
                  <a:schemeClr val="tx2"/>
                </a:solidFill>
              </a:rPr>
              <a:t>vakantiebestemming</a:t>
            </a:r>
            <a:r>
              <a:rPr lang="fr-BE" sz="1600" dirty="0">
                <a:solidFill>
                  <a:schemeClr val="tx2"/>
                </a:solidFill>
              </a:rPr>
              <a:t> </a:t>
            </a:r>
            <a:r>
              <a:rPr lang="fr-BE" sz="1600" b="0" dirty="0">
                <a:solidFill>
                  <a:schemeClr val="tx2"/>
                </a:solidFill>
              </a:rPr>
              <a:t>van </a:t>
            </a:r>
            <a:r>
              <a:rPr lang="fr-BE" sz="1600" b="0" dirty="0" err="1">
                <a:solidFill>
                  <a:schemeClr val="tx2"/>
                </a:solidFill>
              </a:rPr>
              <a:t>Europeanen</a:t>
            </a:r>
            <a:r>
              <a:rPr lang="fr-BE" sz="1600" b="0" dirty="0">
                <a:solidFill>
                  <a:schemeClr val="tx2"/>
                </a:solidFill>
              </a:rPr>
              <a:t> en </a:t>
            </a:r>
            <a:r>
              <a:rPr lang="fr-BE" sz="1600" b="0" dirty="0" err="1">
                <a:solidFill>
                  <a:schemeClr val="tx2"/>
                </a:solidFill>
              </a:rPr>
              <a:t>Belgen</a:t>
            </a:r>
            <a:r>
              <a:rPr lang="fr-BE" sz="1600" b="0" dirty="0">
                <a:solidFill>
                  <a:schemeClr val="tx2"/>
                </a:solidFill>
              </a:rPr>
              <a:t> (78%, +1 pt vs 2017).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0" dirty="0" err="1">
                <a:solidFill>
                  <a:schemeClr val="tx2"/>
                </a:solidFill>
              </a:rPr>
              <a:t>Belgen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verkiezen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altijd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dirty="0" err="1">
                <a:solidFill>
                  <a:schemeClr val="tx2"/>
                </a:solidFill>
              </a:rPr>
              <a:t>Frankrijk</a:t>
            </a:r>
            <a:r>
              <a:rPr lang="fr-BE" sz="160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als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vakantieland</a:t>
            </a:r>
            <a:r>
              <a:rPr lang="fr-BE" sz="1600" b="0" dirty="0">
                <a:solidFill>
                  <a:schemeClr val="tx2"/>
                </a:solidFill>
              </a:rPr>
              <a:t> (34%, + 2 </a:t>
            </a:r>
            <a:r>
              <a:rPr lang="fr-BE" sz="1600" b="0" dirty="0" err="1">
                <a:solidFill>
                  <a:schemeClr val="tx2"/>
                </a:solidFill>
              </a:rPr>
              <a:t>ptn</a:t>
            </a:r>
            <a:r>
              <a:rPr lang="fr-BE" sz="1600" b="0" dirty="0">
                <a:solidFill>
                  <a:schemeClr val="tx2"/>
                </a:solidFill>
              </a:rPr>
              <a:t>), </a:t>
            </a:r>
            <a:r>
              <a:rPr lang="fr-BE" sz="1600" b="0" dirty="0" err="1">
                <a:solidFill>
                  <a:schemeClr val="tx2"/>
                </a:solidFill>
              </a:rPr>
              <a:t>gevolgd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door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Spanje</a:t>
            </a:r>
            <a:r>
              <a:rPr lang="fr-BE" sz="1600" b="0" dirty="0">
                <a:solidFill>
                  <a:schemeClr val="tx2"/>
                </a:solidFill>
              </a:rPr>
              <a:t> (19%), </a:t>
            </a:r>
            <a:r>
              <a:rPr lang="fr-BE" sz="1600" b="0" dirty="0" err="1">
                <a:solidFill>
                  <a:schemeClr val="tx2"/>
                </a:solidFill>
              </a:rPr>
              <a:t>België</a:t>
            </a:r>
            <a:r>
              <a:rPr lang="fr-BE" sz="1600" b="0" dirty="0">
                <a:solidFill>
                  <a:schemeClr val="tx2"/>
                </a:solidFill>
              </a:rPr>
              <a:t> (16%) en </a:t>
            </a:r>
            <a:r>
              <a:rPr lang="fr-BE" sz="1600" b="0" dirty="0" err="1">
                <a:solidFill>
                  <a:schemeClr val="tx2"/>
                </a:solidFill>
              </a:rPr>
              <a:t>Italië</a:t>
            </a:r>
            <a:r>
              <a:rPr lang="fr-BE" sz="1600" b="0" dirty="0">
                <a:solidFill>
                  <a:schemeClr val="tx2"/>
                </a:solidFill>
              </a:rPr>
              <a:t> (12%).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solidFill>
                  <a:schemeClr val="tx2"/>
                </a:solidFill>
              </a:rPr>
              <a:t>New York </a:t>
            </a:r>
            <a:r>
              <a:rPr lang="fr-BE" sz="1600" b="0" dirty="0">
                <a:solidFill>
                  <a:schemeClr val="tx2"/>
                </a:solidFill>
              </a:rPr>
              <a:t>(25%), Rome (15%) en Barcelona (10%) </a:t>
            </a:r>
            <a:r>
              <a:rPr lang="fr-BE" sz="1600" b="0" dirty="0" err="1">
                <a:solidFill>
                  <a:schemeClr val="tx2"/>
                </a:solidFill>
              </a:rPr>
              <a:t>zijn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droombestemmingen</a:t>
            </a:r>
            <a:r>
              <a:rPr lang="fr-BE" sz="1600" b="0" dirty="0">
                <a:solidFill>
                  <a:schemeClr val="tx2"/>
                </a:solidFill>
              </a:rPr>
              <a:t> die </a:t>
            </a:r>
            <a:r>
              <a:rPr lang="fr-BE" sz="1600" b="0" dirty="0" err="1">
                <a:solidFill>
                  <a:schemeClr val="tx2"/>
                </a:solidFill>
              </a:rPr>
              <a:t>Belgen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minstens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één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keer</a:t>
            </a:r>
            <a:r>
              <a:rPr lang="fr-BE" sz="1600" b="0" dirty="0">
                <a:solidFill>
                  <a:schemeClr val="tx2"/>
                </a:solidFill>
              </a:rPr>
              <a:t> in hun </a:t>
            </a:r>
            <a:r>
              <a:rPr lang="fr-BE" sz="1600" b="0" dirty="0" err="1">
                <a:solidFill>
                  <a:schemeClr val="tx2"/>
                </a:solidFill>
              </a:rPr>
              <a:t>leven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zouden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willen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zien</a:t>
            </a:r>
            <a:r>
              <a:rPr lang="fr-BE" sz="1600" b="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b="0" dirty="0" err="1">
                <a:solidFill>
                  <a:schemeClr val="tx2"/>
                </a:solidFill>
              </a:rPr>
              <a:t>Volgens</a:t>
            </a:r>
            <a:r>
              <a:rPr lang="fr-BE" sz="1600" b="0" dirty="0">
                <a:solidFill>
                  <a:schemeClr val="tx2"/>
                </a:solidFill>
              </a:rPr>
              <a:t> de </a:t>
            </a:r>
            <a:r>
              <a:rPr lang="fr-BE" sz="1600" b="0" dirty="0" err="1">
                <a:solidFill>
                  <a:schemeClr val="tx2"/>
                </a:solidFill>
              </a:rPr>
              <a:t>Belgen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is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Thailand</a:t>
            </a:r>
            <a:r>
              <a:rPr lang="fr-BE" sz="1600" b="0" dirty="0">
                <a:solidFill>
                  <a:schemeClr val="tx2"/>
                </a:solidFill>
              </a:rPr>
              <a:t> de </a:t>
            </a:r>
            <a:r>
              <a:rPr lang="fr-BE" sz="1600" b="0" dirty="0" err="1">
                <a:solidFill>
                  <a:schemeClr val="tx2"/>
                </a:solidFill>
              </a:rPr>
              <a:t>meest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exotische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bestemming</a:t>
            </a:r>
            <a:r>
              <a:rPr lang="fr-BE" sz="1600" b="0" dirty="0">
                <a:solidFill>
                  <a:schemeClr val="tx2"/>
                </a:solidFill>
              </a:rPr>
              <a:t> (18%), </a:t>
            </a:r>
            <a:r>
              <a:rPr lang="fr-BE" sz="1600" b="0" dirty="0" err="1">
                <a:solidFill>
                  <a:schemeClr val="tx2"/>
                </a:solidFill>
              </a:rPr>
              <a:t>Italië</a:t>
            </a:r>
            <a:r>
              <a:rPr lang="fr-BE" sz="1600" b="0" dirty="0">
                <a:solidFill>
                  <a:schemeClr val="tx2"/>
                </a:solidFill>
              </a:rPr>
              <a:t> het </a:t>
            </a:r>
            <a:r>
              <a:rPr lang="fr-BE" sz="1600" b="0" dirty="0" err="1">
                <a:solidFill>
                  <a:schemeClr val="tx2"/>
                </a:solidFill>
              </a:rPr>
              <a:t>meest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romantische</a:t>
            </a:r>
            <a:r>
              <a:rPr lang="fr-BE" sz="1600" b="0" dirty="0">
                <a:solidFill>
                  <a:schemeClr val="tx2"/>
                </a:solidFill>
              </a:rPr>
              <a:t> land (50%) met de </a:t>
            </a:r>
            <a:r>
              <a:rPr lang="fr-BE" sz="1600" b="0" dirty="0" err="1">
                <a:solidFill>
                  <a:schemeClr val="tx2"/>
                </a:solidFill>
              </a:rPr>
              <a:t>rijkste</a:t>
            </a:r>
            <a:r>
              <a:rPr lang="fr-BE" sz="1600" b="0" dirty="0">
                <a:solidFill>
                  <a:schemeClr val="tx2"/>
                </a:solidFill>
              </a:rPr>
              <a:t> </a:t>
            </a:r>
            <a:r>
              <a:rPr lang="fr-BE" sz="1600" b="0" dirty="0" err="1">
                <a:solidFill>
                  <a:schemeClr val="tx2"/>
                </a:solidFill>
              </a:rPr>
              <a:t>cultuur</a:t>
            </a:r>
            <a:r>
              <a:rPr lang="fr-BE" sz="1600" b="0" dirty="0">
                <a:solidFill>
                  <a:schemeClr val="tx2"/>
                </a:solidFill>
              </a:rPr>
              <a:t> (22%) en </a:t>
            </a:r>
            <a:r>
              <a:rPr lang="fr-BE" sz="1600" b="0" dirty="0" err="1">
                <a:solidFill>
                  <a:schemeClr val="tx2"/>
                </a:solidFill>
              </a:rPr>
              <a:t>Frankrijk</a:t>
            </a:r>
            <a:r>
              <a:rPr lang="fr-BE" sz="1600" b="0" dirty="0">
                <a:solidFill>
                  <a:schemeClr val="tx2"/>
                </a:solidFill>
              </a:rPr>
              <a:t> de top </a:t>
            </a:r>
            <a:r>
              <a:rPr lang="fr-BE" sz="1600" b="0" dirty="0" err="1">
                <a:solidFill>
                  <a:schemeClr val="tx2"/>
                </a:solidFill>
              </a:rPr>
              <a:t>voor</a:t>
            </a:r>
            <a:r>
              <a:rPr lang="fr-BE" sz="1600" b="0" dirty="0">
                <a:solidFill>
                  <a:schemeClr val="tx2"/>
                </a:solidFill>
              </a:rPr>
              <a:t> gastronomie (41%).</a:t>
            </a:r>
          </a:p>
          <a:p>
            <a:endParaRPr lang="fr-BE" sz="1800" dirty="0">
              <a:solidFill>
                <a:schemeClr val="tx2"/>
              </a:solidFill>
            </a:endParaRPr>
          </a:p>
          <a:p>
            <a:endParaRPr lang="fr-BE" sz="18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2" y="316184"/>
            <a:ext cx="2245018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486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42278" y="152383"/>
            <a:ext cx="8386686" cy="557458"/>
          </a:xfrm>
        </p:spPr>
        <p:txBody>
          <a:bodyPr/>
          <a:lstStyle/>
          <a:p>
            <a:r>
              <a:rPr lang="en-GB" sz="2400" b="1" dirty="0" err="1"/>
              <a:t>Conclusies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4877" y="689862"/>
            <a:ext cx="8391708" cy="3672154"/>
          </a:xfrm>
        </p:spPr>
        <p:txBody>
          <a:bodyPr/>
          <a:lstStyle/>
          <a:p>
            <a:pPr>
              <a:buNone/>
            </a:pPr>
            <a:r>
              <a:rPr lang="fr-BE" sz="1800" u="sng" dirty="0">
                <a:solidFill>
                  <a:schemeClr val="accent1"/>
                </a:solidFill>
              </a:rPr>
              <a:t>Transport</a:t>
            </a:r>
            <a:endParaRPr lang="fr-BE" sz="1800" b="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 err="1">
                <a:solidFill>
                  <a:schemeClr val="tx2"/>
                </a:solidFill>
              </a:rPr>
              <a:t>Meer</a:t>
            </a:r>
            <a:r>
              <a:rPr lang="fr-BE" sz="1800" b="0" dirty="0">
                <a:solidFill>
                  <a:schemeClr val="tx2"/>
                </a:solidFill>
              </a:rPr>
              <a:t> dan 5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op 10 </a:t>
            </a:r>
            <a:r>
              <a:rPr lang="fr-BE" sz="1800" b="0" dirty="0" err="1">
                <a:solidFill>
                  <a:schemeClr val="tx2"/>
                </a:solidFill>
              </a:rPr>
              <a:t>gebruikt</a:t>
            </a:r>
            <a:r>
              <a:rPr lang="fr-BE" sz="1800" b="0" dirty="0">
                <a:solidFill>
                  <a:schemeClr val="tx2"/>
                </a:solidFill>
              </a:rPr>
              <a:t> de </a:t>
            </a:r>
            <a:r>
              <a:rPr lang="fr-BE" sz="1800" dirty="0" err="1">
                <a:solidFill>
                  <a:schemeClr val="tx2"/>
                </a:solidFill>
              </a:rPr>
              <a:t>wagen</a:t>
            </a:r>
            <a:r>
              <a:rPr lang="fr-BE" sz="1800" b="0" dirty="0">
                <a:solidFill>
                  <a:schemeClr val="tx2"/>
                </a:solidFill>
              </a:rPr>
              <a:t> om op reis te </a:t>
            </a:r>
            <a:r>
              <a:rPr lang="fr-BE" sz="1800" b="0" dirty="0" err="1">
                <a:solidFill>
                  <a:schemeClr val="tx2"/>
                </a:solidFill>
              </a:rPr>
              <a:t>gaan</a:t>
            </a:r>
            <a:r>
              <a:rPr lang="fr-BE" sz="1800" b="0" dirty="0">
                <a:solidFill>
                  <a:schemeClr val="tx2"/>
                </a:solidFill>
              </a:rPr>
              <a:t>. </a:t>
            </a:r>
            <a:r>
              <a:rPr lang="fr-BE" sz="1800" b="0" dirty="0" err="1">
                <a:solidFill>
                  <a:schemeClr val="tx2"/>
                </a:solidFill>
              </a:rPr>
              <a:t>Bijna</a:t>
            </a:r>
            <a:r>
              <a:rPr lang="fr-BE" sz="1800" b="0" dirty="0">
                <a:solidFill>
                  <a:schemeClr val="tx2"/>
                </a:solidFill>
              </a:rPr>
              <a:t> 5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op 10 </a:t>
            </a:r>
            <a:r>
              <a:rPr lang="fr-BE" sz="1800" b="0" dirty="0" err="1">
                <a:solidFill>
                  <a:schemeClr val="tx2"/>
                </a:solidFill>
              </a:rPr>
              <a:t>neemt</a:t>
            </a:r>
            <a:r>
              <a:rPr lang="fr-BE" sz="1800" b="0" dirty="0">
                <a:solidFill>
                  <a:schemeClr val="tx2"/>
                </a:solidFill>
              </a:rPr>
              <a:t> het </a:t>
            </a:r>
            <a:r>
              <a:rPr lang="fr-BE" sz="1800" b="0" dirty="0" err="1">
                <a:solidFill>
                  <a:schemeClr val="tx2"/>
                </a:solidFill>
              </a:rPr>
              <a:t>vliegtuig</a:t>
            </a:r>
            <a:r>
              <a:rPr lang="fr-BE" sz="1800" b="0" dirty="0">
                <a:solidFill>
                  <a:schemeClr val="tx2"/>
                </a:solidFill>
              </a:rPr>
              <a:t>. De </a:t>
            </a:r>
            <a:r>
              <a:rPr lang="fr-BE" sz="1800" b="0" dirty="0" err="1">
                <a:solidFill>
                  <a:schemeClr val="tx2"/>
                </a:solidFill>
              </a:rPr>
              <a:t>trein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verliest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lichtjes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aan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populariteit</a:t>
            </a:r>
            <a:r>
              <a:rPr lang="fr-BE" sz="1800" b="0" dirty="0">
                <a:solidFill>
                  <a:schemeClr val="tx2"/>
                </a:solidFill>
              </a:rPr>
              <a:t> (8%, -3 </a:t>
            </a:r>
            <a:r>
              <a:rPr lang="fr-BE" sz="1800" b="0" dirty="0" err="1">
                <a:solidFill>
                  <a:schemeClr val="tx2"/>
                </a:solidFill>
              </a:rPr>
              <a:t>ptn</a:t>
            </a:r>
            <a:r>
              <a:rPr lang="fr-BE" sz="1800" b="0" dirty="0">
                <a:solidFill>
                  <a:schemeClr val="tx2"/>
                </a:solidFill>
              </a:rPr>
              <a:t>).</a:t>
            </a:r>
          </a:p>
          <a:p>
            <a:pPr>
              <a:buNone/>
            </a:pPr>
            <a:br>
              <a:rPr lang="fr-BE" sz="1800" b="0" dirty="0">
                <a:solidFill>
                  <a:schemeClr val="tx2"/>
                </a:solidFill>
              </a:rPr>
            </a:br>
            <a:endParaRPr lang="fr-BE" sz="1800" b="0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fr-BE" sz="1800" u="sng" dirty="0" err="1">
                <a:solidFill>
                  <a:schemeClr val="accent1"/>
                </a:solidFill>
              </a:rPr>
              <a:t>Belgisch</a:t>
            </a:r>
            <a:r>
              <a:rPr lang="fr-BE" sz="1800" u="sng" dirty="0">
                <a:solidFill>
                  <a:schemeClr val="accent1"/>
                </a:solidFill>
              </a:rPr>
              <a:t> </a:t>
            </a:r>
            <a:r>
              <a:rPr lang="fr-BE" sz="1800" u="sng" dirty="0" err="1">
                <a:solidFill>
                  <a:schemeClr val="accent1"/>
                </a:solidFill>
              </a:rPr>
              <a:t>vakantiebudget</a:t>
            </a:r>
            <a:r>
              <a:rPr lang="fr-BE" sz="1800" u="sng" dirty="0">
                <a:solidFill>
                  <a:schemeClr val="accent1"/>
                </a:solidFill>
              </a:rPr>
              <a:t> </a:t>
            </a:r>
            <a:r>
              <a:rPr lang="fr-BE" sz="1800" u="sng" dirty="0" err="1">
                <a:solidFill>
                  <a:schemeClr val="accent1"/>
                </a:solidFill>
              </a:rPr>
              <a:t>stijgt</a:t>
            </a:r>
            <a:r>
              <a:rPr lang="fr-BE" sz="1800" u="sng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Het </a:t>
            </a:r>
            <a:r>
              <a:rPr lang="fr-BE" sz="1800" b="0" dirty="0" err="1">
                <a:solidFill>
                  <a:schemeClr val="tx2"/>
                </a:solidFill>
              </a:rPr>
              <a:t>vakantiebudget</a:t>
            </a:r>
            <a:r>
              <a:rPr lang="fr-BE" sz="1800" b="0" dirty="0">
                <a:solidFill>
                  <a:schemeClr val="tx2"/>
                </a:solidFill>
              </a:rPr>
              <a:t> van de </a:t>
            </a:r>
            <a:r>
              <a:rPr lang="fr-BE" sz="1800" dirty="0" err="1">
                <a:solidFill>
                  <a:schemeClr val="tx2"/>
                </a:solidFill>
              </a:rPr>
              <a:t>Europeanen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daalt</a:t>
            </a:r>
            <a:r>
              <a:rPr lang="fr-BE" sz="1800" b="0" dirty="0">
                <a:solidFill>
                  <a:schemeClr val="tx2"/>
                </a:solidFill>
              </a:rPr>
              <a:t> met </a:t>
            </a:r>
            <a:br>
              <a:rPr lang="fr-BE" sz="1800" b="0" dirty="0">
                <a:solidFill>
                  <a:schemeClr val="tx2"/>
                </a:solidFill>
              </a:rPr>
            </a:br>
            <a:r>
              <a:rPr lang="fr-BE" sz="1800" b="0" dirty="0">
                <a:solidFill>
                  <a:schemeClr val="tx2"/>
                </a:solidFill>
              </a:rPr>
              <a:t>2% </a:t>
            </a:r>
            <a:r>
              <a:rPr lang="fr-BE" sz="1800" b="0" dirty="0" err="1">
                <a:solidFill>
                  <a:schemeClr val="tx2"/>
                </a:solidFill>
              </a:rPr>
              <a:t>tot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>
                <a:solidFill>
                  <a:schemeClr val="tx2"/>
                </a:solidFill>
              </a:rPr>
              <a:t>€ 1.957. </a:t>
            </a:r>
            <a:r>
              <a:rPr lang="fr-BE" sz="1800" b="0" dirty="0">
                <a:solidFill>
                  <a:schemeClr val="tx2"/>
                </a:solidFill>
              </a:rPr>
              <a:t>(Het budget </a:t>
            </a:r>
            <a:r>
              <a:rPr lang="fr-BE" sz="1800" b="0" dirty="0" err="1">
                <a:solidFill>
                  <a:schemeClr val="tx2"/>
                </a:solidFill>
              </a:rPr>
              <a:t>bereikt</a:t>
            </a:r>
            <a:r>
              <a:rPr lang="fr-BE" sz="1800" b="0" dirty="0">
                <a:solidFill>
                  <a:schemeClr val="tx2"/>
                </a:solidFill>
              </a:rPr>
              <a:t> € 2.004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b="0" dirty="0">
                <a:solidFill>
                  <a:schemeClr val="tx2"/>
                </a:solidFill>
              </a:rPr>
              <a:t>(+1%) </a:t>
            </a:r>
            <a:br>
              <a:rPr lang="fr-BE" sz="1800" b="0" dirty="0">
                <a:solidFill>
                  <a:schemeClr val="tx2"/>
                </a:solidFill>
              </a:rPr>
            </a:br>
            <a:r>
              <a:rPr lang="fr-BE" sz="1800" b="0" dirty="0" err="1">
                <a:solidFill>
                  <a:schemeClr val="tx2"/>
                </a:solidFill>
              </a:rPr>
              <a:t>zonder</a:t>
            </a:r>
            <a:r>
              <a:rPr lang="fr-BE" sz="1800" b="0" dirty="0">
                <a:solidFill>
                  <a:schemeClr val="tx2"/>
                </a:solidFill>
              </a:rPr>
              <a:t> de UK, </a:t>
            </a:r>
            <a:r>
              <a:rPr lang="fr-BE" sz="1800" b="0" dirty="0" err="1">
                <a:solidFill>
                  <a:schemeClr val="tx2"/>
                </a:solidFill>
              </a:rPr>
              <a:t>Zwitserland</a:t>
            </a:r>
            <a:r>
              <a:rPr lang="fr-BE" sz="1800" b="0" dirty="0">
                <a:solidFill>
                  <a:schemeClr val="tx2"/>
                </a:solidFill>
              </a:rPr>
              <a:t> en </a:t>
            </a:r>
            <a:r>
              <a:rPr lang="fr-BE" sz="1800" b="0" dirty="0" err="1">
                <a:solidFill>
                  <a:schemeClr val="tx2"/>
                </a:solidFill>
              </a:rPr>
              <a:t>Polen</a:t>
            </a:r>
            <a:r>
              <a:rPr lang="fr-BE" sz="1800" b="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Het </a:t>
            </a:r>
            <a:r>
              <a:rPr lang="fr-BE" sz="1800" b="0" dirty="0" err="1">
                <a:solidFill>
                  <a:schemeClr val="tx2"/>
                </a:solidFill>
              </a:rPr>
              <a:t>vakantiebudget</a:t>
            </a:r>
            <a:r>
              <a:rPr lang="fr-BE" sz="1800" b="0" dirty="0">
                <a:solidFill>
                  <a:schemeClr val="tx2"/>
                </a:solidFill>
              </a:rPr>
              <a:t> van de </a:t>
            </a:r>
            <a:r>
              <a:rPr lang="fr-BE" sz="180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stijgt</a:t>
            </a:r>
            <a:r>
              <a:rPr lang="fr-BE" sz="1800" b="0" dirty="0">
                <a:solidFill>
                  <a:schemeClr val="tx2"/>
                </a:solidFill>
              </a:rPr>
              <a:t> met 6% </a:t>
            </a:r>
            <a:br>
              <a:rPr lang="fr-BE" sz="1800" b="0" dirty="0">
                <a:solidFill>
                  <a:schemeClr val="tx2"/>
                </a:solidFill>
              </a:rPr>
            </a:br>
            <a:r>
              <a:rPr lang="fr-BE" sz="1800" b="0" dirty="0">
                <a:solidFill>
                  <a:schemeClr val="tx2"/>
                </a:solidFill>
              </a:rPr>
              <a:t>(+ € 139) </a:t>
            </a:r>
            <a:r>
              <a:rPr lang="fr-BE" sz="1800" b="0" dirty="0" err="1">
                <a:solidFill>
                  <a:schemeClr val="tx2"/>
                </a:solidFill>
              </a:rPr>
              <a:t>tot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>
                <a:solidFill>
                  <a:schemeClr val="tx2"/>
                </a:solidFill>
              </a:rPr>
              <a:t>€ 2.318.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rgbClr val="314397"/>
                </a:solidFill>
              </a:rPr>
              <a:t>Het budget van de NL </a:t>
            </a:r>
            <a:r>
              <a:rPr lang="fr-BE" sz="1800" b="0" dirty="0" err="1">
                <a:solidFill>
                  <a:srgbClr val="314397"/>
                </a:solidFill>
              </a:rPr>
              <a:t>stijgt</a:t>
            </a:r>
            <a:r>
              <a:rPr lang="fr-BE" sz="1800" b="0" dirty="0">
                <a:solidFill>
                  <a:srgbClr val="314397"/>
                </a:solidFill>
              </a:rPr>
              <a:t> met 7% (€ 2.177), </a:t>
            </a:r>
            <a:br>
              <a:rPr lang="fr-BE" sz="1800" b="0" dirty="0">
                <a:solidFill>
                  <a:srgbClr val="314397"/>
                </a:solidFill>
              </a:rPr>
            </a:br>
            <a:r>
              <a:rPr lang="fr-BE" sz="1800" b="0" dirty="0" err="1">
                <a:solidFill>
                  <a:srgbClr val="314397"/>
                </a:solidFill>
              </a:rPr>
              <a:t>dat</a:t>
            </a:r>
            <a:r>
              <a:rPr lang="fr-BE" sz="1800" b="0" dirty="0">
                <a:solidFill>
                  <a:srgbClr val="314397"/>
                </a:solidFill>
              </a:rPr>
              <a:t> van de FR met 5% (€ 2.459).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8" y="316184"/>
            <a:ext cx="2245018" cy="5906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617" y="2329000"/>
            <a:ext cx="2275967" cy="1518070"/>
          </a:xfrm>
          <a:prstGeom prst="rect">
            <a:avLst/>
          </a:prstGeom>
          <a:ln>
            <a:solidFill>
              <a:srgbClr val="002060"/>
            </a:solidFill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309143" y="4681399"/>
            <a:ext cx="8231741" cy="1569660"/>
          </a:xfrm>
          <a:prstGeom prst="rect">
            <a:avLst/>
          </a:prstGeom>
          <a:solidFill>
            <a:srgbClr val="F0F2FA"/>
          </a:solidFill>
          <a:ln>
            <a:solidFill>
              <a:srgbClr val="314397"/>
            </a:solidFill>
          </a:ln>
        </p:spPr>
        <p:txBody>
          <a:bodyPr wrap="none" rtlCol="0">
            <a:spAutoFit/>
          </a:bodyPr>
          <a:lstStyle/>
          <a:p>
            <a:r>
              <a:rPr lang="fr-BE" sz="1600" b="1" dirty="0"/>
              <a:t>De </a:t>
            </a:r>
            <a:r>
              <a:rPr lang="fr-BE" sz="1600" b="1" dirty="0" err="1"/>
              <a:t>Belgische</a:t>
            </a:r>
            <a:r>
              <a:rPr lang="fr-BE" sz="1600" b="1" dirty="0"/>
              <a:t> </a:t>
            </a:r>
            <a:r>
              <a:rPr lang="fr-BE" sz="1600" b="1" dirty="0" err="1"/>
              <a:t>reiziger</a:t>
            </a:r>
            <a:r>
              <a:rPr lang="fr-BE" sz="1600" b="1" dirty="0"/>
              <a:t> </a:t>
            </a:r>
            <a:r>
              <a:rPr lang="fr-BE" sz="1600" b="1" dirty="0" err="1"/>
              <a:t>stelt</a:t>
            </a:r>
            <a:r>
              <a:rPr lang="fr-BE" sz="1600" b="1" dirty="0"/>
              <a:t> het </a:t>
            </a:r>
            <a:r>
              <a:rPr lang="fr-BE" sz="1600" b="1" dirty="0" err="1"/>
              <a:t>goed</a:t>
            </a:r>
            <a:r>
              <a:rPr lang="fr-BE" sz="1600" b="1" dirty="0"/>
              <a:t>:</a:t>
            </a:r>
            <a:br>
              <a:rPr lang="fr-BE" sz="1600" dirty="0"/>
            </a:br>
            <a:r>
              <a:rPr lang="fr-BE" sz="1600" dirty="0"/>
              <a:t>De 4 </a:t>
            </a:r>
            <a:r>
              <a:rPr lang="fr-BE" sz="1600" dirty="0" err="1"/>
              <a:t>grote</a:t>
            </a:r>
            <a:r>
              <a:rPr lang="fr-BE" sz="1600" dirty="0"/>
              <a:t> « </a:t>
            </a:r>
            <a:r>
              <a:rPr lang="fr-BE" sz="1600" dirty="0" err="1"/>
              <a:t>vakantieparameters</a:t>
            </a:r>
            <a:r>
              <a:rPr lang="fr-BE" sz="1600" dirty="0"/>
              <a:t> » </a:t>
            </a:r>
            <a:r>
              <a:rPr lang="fr-BE" sz="1600" dirty="0" err="1"/>
              <a:t>zijn</a:t>
            </a:r>
            <a:r>
              <a:rPr lang="fr-BE" sz="1600" dirty="0"/>
              <a:t> </a:t>
            </a:r>
            <a:r>
              <a:rPr lang="fr-BE" sz="1600" dirty="0" err="1"/>
              <a:t>positief</a:t>
            </a:r>
            <a:r>
              <a:rPr lang="fr-BE" sz="1600" dirty="0"/>
              <a:t>:</a:t>
            </a:r>
          </a:p>
          <a:p>
            <a:r>
              <a:rPr lang="fr-BE" sz="1600" dirty="0"/>
              <a:t>- De </a:t>
            </a:r>
            <a:r>
              <a:rPr lang="fr-BE" sz="1600" dirty="0" err="1"/>
              <a:t>Belgische</a:t>
            </a:r>
            <a:r>
              <a:rPr lang="fr-BE" sz="1600" dirty="0"/>
              <a:t> </a:t>
            </a:r>
            <a:r>
              <a:rPr lang="fr-BE" sz="1600" dirty="0" err="1"/>
              <a:t>vakantiegangers</a:t>
            </a:r>
            <a:r>
              <a:rPr lang="fr-BE" sz="1600" dirty="0"/>
              <a:t> </a:t>
            </a:r>
            <a:r>
              <a:rPr lang="fr-BE" sz="1600" dirty="0" err="1"/>
              <a:t>zijn</a:t>
            </a:r>
            <a:r>
              <a:rPr lang="fr-BE" sz="1600" dirty="0"/>
              <a:t> dit </a:t>
            </a:r>
            <a:r>
              <a:rPr lang="fr-BE" sz="1600" dirty="0" err="1"/>
              <a:t>jaar</a:t>
            </a:r>
            <a:r>
              <a:rPr lang="fr-BE" sz="1600" dirty="0"/>
              <a:t> </a:t>
            </a:r>
            <a:r>
              <a:rPr lang="fr-BE" sz="1600" dirty="0" err="1"/>
              <a:t>talrijker</a:t>
            </a:r>
            <a:r>
              <a:rPr lang="fr-BE" sz="1600" dirty="0"/>
              <a:t>.</a:t>
            </a:r>
            <a:br>
              <a:rPr lang="fr-BE" sz="1600" dirty="0"/>
            </a:br>
            <a:r>
              <a:rPr lang="fr-BE" sz="1600" dirty="0"/>
              <a:t>- De </a:t>
            </a:r>
            <a:r>
              <a:rPr lang="fr-BE" sz="1600" dirty="0" err="1"/>
              <a:t>frequentie</a:t>
            </a:r>
            <a:r>
              <a:rPr lang="fr-BE" sz="1600" dirty="0"/>
              <a:t> van de lange </a:t>
            </a:r>
            <a:r>
              <a:rPr lang="fr-BE" sz="1600" dirty="0" err="1"/>
              <a:t>vakanties</a:t>
            </a:r>
            <a:r>
              <a:rPr lang="fr-BE" sz="1600" dirty="0"/>
              <a:t> </a:t>
            </a:r>
            <a:r>
              <a:rPr lang="fr-BE" sz="1600" dirty="0" err="1"/>
              <a:t>stijgt</a:t>
            </a:r>
            <a:r>
              <a:rPr lang="fr-BE" sz="1600" dirty="0"/>
              <a:t>, die van de </a:t>
            </a:r>
            <a:r>
              <a:rPr lang="fr-BE" sz="1600" dirty="0" err="1"/>
              <a:t>korte</a:t>
            </a:r>
            <a:r>
              <a:rPr lang="fr-BE" sz="1600" dirty="0"/>
              <a:t> </a:t>
            </a:r>
            <a:r>
              <a:rPr lang="fr-BE" sz="1600" dirty="0" err="1"/>
              <a:t>vakanties</a:t>
            </a:r>
            <a:r>
              <a:rPr lang="fr-BE" sz="1600" dirty="0"/>
              <a:t> </a:t>
            </a:r>
            <a:r>
              <a:rPr lang="fr-BE" sz="1600" dirty="0" err="1"/>
              <a:t>daalt</a:t>
            </a:r>
            <a:r>
              <a:rPr lang="fr-BE" sz="1600" dirty="0"/>
              <a:t>.</a:t>
            </a:r>
          </a:p>
          <a:p>
            <a:r>
              <a:rPr lang="fr-BE" sz="1600" dirty="0"/>
              <a:t>- Het </a:t>
            </a:r>
            <a:r>
              <a:rPr lang="fr-BE" sz="1600" dirty="0" err="1"/>
              <a:t>aantal</a:t>
            </a:r>
            <a:r>
              <a:rPr lang="fr-BE" sz="1600" dirty="0"/>
              <a:t> </a:t>
            </a:r>
            <a:r>
              <a:rPr lang="fr-BE" sz="1600" dirty="0" err="1"/>
              <a:t>meervoudige</a:t>
            </a:r>
            <a:r>
              <a:rPr lang="fr-BE" sz="1600" dirty="0"/>
              <a:t> </a:t>
            </a:r>
            <a:r>
              <a:rPr lang="fr-BE" sz="1600" dirty="0" err="1"/>
              <a:t>vertrekken</a:t>
            </a:r>
            <a:r>
              <a:rPr lang="fr-BE" sz="1600" dirty="0"/>
              <a:t> </a:t>
            </a:r>
            <a:r>
              <a:rPr lang="fr-BE" sz="1600" dirty="0" err="1"/>
              <a:t>stijgt</a:t>
            </a:r>
            <a:r>
              <a:rPr lang="fr-BE" sz="1600" dirty="0"/>
              <a:t> </a:t>
            </a:r>
            <a:r>
              <a:rPr lang="fr-BE" sz="1600" dirty="0" err="1"/>
              <a:t>lichtjes</a:t>
            </a:r>
            <a:r>
              <a:rPr lang="fr-BE" sz="1600" dirty="0"/>
              <a:t>.</a:t>
            </a:r>
          </a:p>
          <a:p>
            <a:r>
              <a:rPr lang="fr-BE" sz="1600" dirty="0"/>
              <a:t>- Het </a:t>
            </a:r>
            <a:r>
              <a:rPr lang="fr-BE" sz="1600" dirty="0" err="1"/>
              <a:t>gemiddeld</a:t>
            </a:r>
            <a:r>
              <a:rPr lang="fr-BE" sz="1600" dirty="0"/>
              <a:t> </a:t>
            </a:r>
            <a:r>
              <a:rPr lang="fr-BE" sz="1600" dirty="0" err="1"/>
              <a:t>vakantiebudget</a:t>
            </a:r>
            <a:r>
              <a:rPr lang="fr-BE" sz="1600" dirty="0"/>
              <a:t> </a:t>
            </a:r>
            <a:r>
              <a:rPr lang="fr-BE" sz="1600" dirty="0" err="1"/>
              <a:t>kent</a:t>
            </a:r>
            <a:r>
              <a:rPr lang="fr-BE" sz="1600" dirty="0"/>
              <a:t> </a:t>
            </a:r>
            <a:r>
              <a:rPr lang="fr-BE" sz="1600" dirty="0" err="1"/>
              <a:t>opnieuw</a:t>
            </a:r>
            <a:r>
              <a:rPr lang="fr-BE" sz="1600" dirty="0"/>
              <a:t> </a:t>
            </a:r>
            <a:r>
              <a:rPr lang="fr-BE" sz="1600" dirty="0" err="1"/>
              <a:t>een</a:t>
            </a:r>
            <a:r>
              <a:rPr lang="fr-BE" sz="1600" dirty="0"/>
              <a:t> </a:t>
            </a:r>
            <a:r>
              <a:rPr lang="fr-BE" sz="1600" dirty="0" err="1"/>
              <a:t>stijging</a:t>
            </a:r>
            <a:r>
              <a:rPr lang="fr-BE" sz="1600" dirty="0"/>
              <a:t> na </a:t>
            </a:r>
            <a:r>
              <a:rPr lang="fr-BE" sz="1600" dirty="0" err="1"/>
              <a:t>een</a:t>
            </a:r>
            <a:r>
              <a:rPr lang="fr-BE" sz="1600" dirty="0"/>
              <a:t> </a:t>
            </a:r>
            <a:r>
              <a:rPr lang="fr-BE" sz="1600" dirty="0" err="1"/>
              <a:t>sterke</a:t>
            </a:r>
            <a:r>
              <a:rPr lang="fr-BE" sz="1600" dirty="0"/>
              <a:t> </a:t>
            </a:r>
            <a:r>
              <a:rPr lang="fr-BE" sz="1600" dirty="0" err="1"/>
              <a:t>daling</a:t>
            </a:r>
            <a:r>
              <a:rPr lang="fr-BE" sz="1600" dirty="0"/>
              <a:t> </a:t>
            </a:r>
            <a:r>
              <a:rPr lang="fr-BE" sz="1600" dirty="0" err="1"/>
              <a:t>vorig</a:t>
            </a:r>
            <a:r>
              <a:rPr lang="fr-BE" sz="1600" dirty="0"/>
              <a:t> </a:t>
            </a:r>
            <a:r>
              <a:rPr lang="fr-BE" sz="1600" dirty="0" err="1"/>
              <a:t>jaar</a:t>
            </a:r>
            <a:r>
              <a:rPr lang="fr-BE" sz="1600" dirty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42685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2460" y="1041124"/>
            <a:ext cx="8391525" cy="4378325"/>
          </a:xfrm>
        </p:spPr>
        <p:txBody>
          <a:bodyPr/>
          <a:lstStyle/>
          <a:p>
            <a:pPr>
              <a:buNone/>
            </a:pPr>
            <a:r>
              <a:rPr lang="fr-BE" sz="1800" u="sng" dirty="0" err="1">
                <a:solidFill>
                  <a:schemeClr val="accent1"/>
                </a:solidFill>
              </a:rPr>
              <a:t>Andere</a:t>
            </a:r>
            <a:r>
              <a:rPr lang="fr-BE" sz="1800" u="sng" dirty="0">
                <a:solidFill>
                  <a:schemeClr val="accent1"/>
                </a:solidFill>
              </a:rPr>
              <a:t> </a:t>
            </a:r>
            <a:r>
              <a:rPr lang="fr-BE" sz="1800" u="sng" dirty="0" err="1">
                <a:solidFill>
                  <a:schemeClr val="accent1"/>
                </a:solidFill>
              </a:rPr>
              <a:t>gegevens</a:t>
            </a:r>
            <a:endParaRPr lang="fr-B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Over het </a:t>
            </a:r>
            <a:r>
              <a:rPr lang="fr-BE" sz="1800" dirty="0">
                <a:solidFill>
                  <a:schemeClr val="tx2"/>
                </a:solidFill>
              </a:rPr>
              <a:t>types </a:t>
            </a:r>
            <a:r>
              <a:rPr lang="fr-BE" sz="1800" dirty="0" err="1">
                <a:solidFill>
                  <a:schemeClr val="tx2"/>
                </a:solidFill>
              </a:rPr>
              <a:t>logies</a:t>
            </a:r>
            <a:r>
              <a:rPr lang="fr-BE" sz="1800" dirty="0">
                <a:solidFill>
                  <a:schemeClr val="tx2"/>
                </a:solidFill>
              </a:rPr>
              <a:t>:</a:t>
            </a:r>
            <a:r>
              <a:rPr lang="fr-BE" sz="1800" b="0" dirty="0">
                <a:solidFill>
                  <a:schemeClr val="tx2"/>
                </a:solidFill>
              </a:rPr>
              <a:t> 53% van de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gaat</a:t>
            </a:r>
            <a:r>
              <a:rPr lang="fr-BE" sz="1800" b="0" dirty="0">
                <a:solidFill>
                  <a:schemeClr val="tx2"/>
                </a:solidFill>
              </a:rPr>
              <a:t> op </a:t>
            </a:r>
            <a:r>
              <a:rPr lang="fr-BE" sz="1800" b="0" dirty="0" err="1">
                <a:solidFill>
                  <a:schemeClr val="tx2"/>
                </a:solidFill>
              </a:rPr>
              <a:t>hotel</a:t>
            </a:r>
            <a:r>
              <a:rPr lang="fr-BE" sz="1800" b="0" dirty="0">
                <a:solidFill>
                  <a:schemeClr val="tx2"/>
                </a:solidFill>
              </a:rPr>
              <a:t>, 32% </a:t>
            </a:r>
            <a:r>
              <a:rPr lang="fr-BE" sz="1800" b="0" dirty="0" err="1">
                <a:solidFill>
                  <a:schemeClr val="tx2"/>
                </a:solidFill>
              </a:rPr>
              <a:t>huurt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een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vakantieverblijf</a:t>
            </a:r>
            <a:r>
              <a:rPr lang="fr-BE" sz="1800" b="0" dirty="0">
                <a:solidFill>
                  <a:schemeClr val="tx2"/>
                </a:solidFill>
              </a:rPr>
              <a:t> en 19% </a:t>
            </a:r>
            <a:r>
              <a:rPr lang="fr-BE" sz="1800" b="0" dirty="0" err="1">
                <a:solidFill>
                  <a:schemeClr val="tx2"/>
                </a:solidFill>
              </a:rPr>
              <a:t>verblijft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bij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vrienden</a:t>
            </a:r>
            <a:r>
              <a:rPr lang="fr-BE" sz="1800" b="0" dirty="0">
                <a:solidFill>
                  <a:schemeClr val="tx2"/>
                </a:solidFill>
              </a:rPr>
              <a:t> of op </a:t>
            </a:r>
            <a:r>
              <a:rPr lang="fr-BE" sz="1800" b="0" dirty="0" err="1">
                <a:solidFill>
                  <a:schemeClr val="tx2"/>
                </a:solidFill>
              </a:rPr>
              <a:t>een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tweede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verblijfplaats</a:t>
            </a:r>
            <a:r>
              <a:rPr lang="fr-BE" sz="1800" b="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De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schrijven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vaak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een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>
                <a:solidFill>
                  <a:schemeClr val="tx2"/>
                </a:solidFill>
              </a:rPr>
              <a:t>online </a:t>
            </a:r>
            <a:r>
              <a:rPr lang="fr-BE" sz="1800" dirty="0" err="1">
                <a:solidFill>
                  <a:schemeClr val="tx2"/>
                </a:solidFill>
              </a:rPr>
              <a:t>beoordeling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b="0" dirty="0">
                <a:solidFill>
                  <a:schemeClr val="tx2"/>
                </a:solidFill>
              </a:rPr>
              <a:t>over hun </a:t>
            </a:r>
            <a:r>
              <a:rPr lang="fr-BE" sz="1800" b="0" dirty="0" err="1">
                <a:solidFill>
                  <a:schemeClr val="tx2"/>
                </a:solidFill>
              </a:rPr>
              <a:t>hotel</a:t>
            </a:r>
            <a:r>
              <a:rPr lang="fr-BE" sz="1800" b="0" dirty="0">
                <a:solidFill>
                  <a:schemeClr val="tx2"/>
                </a:solidFill>
              </a:rPr>
              <a:t> (58%), restaurant (50%), </a:t>
            </a:r>
            <a:r>
              <a:rPr lang="fr-BE" sz="1800" b="0" dirty="0" err="1">
                <a:solidFill>
                  <a:schemeClr val="tx2"/>
                </a:solidFill>
              </a:rPr>
              <a:t>logies</a:t>
            </a:r>
            <a:r>
              <a:rPr lang="fr-BE" sz="1800" b="0" dirty="0">
                <a:solidFill>
                  <a:schemeClr val="tx2"/>
                </a:solidFill>
              </a:rPr>
              <a:t> (39%) of </a:t>
            </a:r>
            <a:r>
              <a:rPr lang="fr-BE" sz="1800" b="0" dirty="0" err="1">
                <a:solidFill>
                  <a:schemeClr val="tx2"/>
                </a:solidFill>
              </a:rPr>
              <a:t>toeristische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attractie</a:t>
            </a:r>
            <a:r>
              <a:rPr lang="fr-BE" sz="1800" b="0" dirty="0">
                <a:solidFill>
                  <a:schemeClr val="tx2"/>
                </a:solidFill>
              </a:rPr>
              <a:t> (36%).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dirty="0">
                <a:solidFill>
                  <a:schemeClr val="tx2"/>
                </a:solidFill>
              </a:rPr>
              <a:t>Het </a:t>
            </a:r>
            <a:r>
              <a:rPr lang="fr-BE" sz="1800" dirty="0" err="1">
                <a:solidFill>
                  <a:schemeClr val="tx2"/>
                </a:solidFill>
              </a:rPr>
              <a:t>klimaat</a:t>
            </a:r>
            <a:r>
              <a:rPr lang="fr-BE" sz="1800" dirty="0">
                <a:solidFill>
                  <a:schemeClr val="tx2"/>
                </a:solidFill>
              </a:rPr>
              <a:t> en budget </a:t>
            </a:r>
            <a:r>
              <a:rPr lang="fr-BE" sz="1800" b="0" dirty="0" err="1">
                <a:solidFill>
                  <a:schemeClr val="tx2"/>
                </a:solidFill>
              </a:rPr>
              <a:t>blijven</a:t>
            </a:r>
            <a:r>
              <a:rPr lang="fr-BE" sz="1800" b="0" dirty="0">
                <a:solidFill>
                  <a:schemeClr val="tx2"/>
                </a:solidFill>
              </a:rPr>
              <a:t> de </a:t>
            </a:r>
            <a:r>
              <a:rPr lang="fr-BE" sz="1800" b="0" dirty="0" err="1">
                <a:solidFill>
                  <a:schemeClr val="tx2"/>
                </a:solidFill>
              </a:rPr>
              <a:t>belangrijkste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criteria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bij</a:t>
            </a:r>
            <a:r>
              <a:rPr lang="fr-BE" sz="1800" b="0" dirty="0">
                <a:solidFill>
                  <a:schemeClr val="tx2"/>
                </a:solidFill>
              </a:rPr>
              <a:t> de </a:t>
            </a:r>
            <a:r>
              <a:rPr lang="fr-BE" sz="1800" b="0" dirty="0" err="1">
                <a:solidFill>
                  <a:schemeClr val="tx2"/>
                </a:solidFill>
              </a:rPr>
              <a:t>keuze</a:t>
            </a:r>
            <a:r>
              <a:rPr lang="fr-BE" sz="1800" b="0" dirty="0">
                <a:solidFill>
                  <a:schemeClr val="tx2"/>
                </a:solidFill>
              </a:rPr>
              <a:t> van de </a:t>
            </a:r>
            <a:r>
              <a:rPr lang="fr-BE" sz="1800" b="0" dirty="0" err="1">
                <a:solidFill>
                  <a:schemeClr val="tx2"/>
                </a:solidFill>
              </a:rPr>
              <a:t>vakantiebestemming</a:t>
            </a:r>
            <a:r>
              <a:rPr lang="fr-BE" sz="1800" b="0" dirty="0">
                <a:solidFill>
                  <a:schemeClr val="tx2"/>
                </a:solidFill>
              </a:rPr>
              <a:t> van de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45% (-3 </a:t>
            </a:r>
            <a:r>
              <a:rPr lang="fr-BE" sz="1800" b="0" dirty="0" err="1">
                <a:solidFill>
                  <a:schemeClr val="tx2"/>
                </a:solidFill>
              </a:rPr>
              <a:t>ptn</a:t>
            </a:r>
            <a:r>
              <a:rPr lang="fr-BE" sz="1800" b="0" dirty="0">
                <a:solidFill>
                  <a:schemeClr val="tx2"/>
                </a:solidFill>
              </a:rPr>
              <a:t>) van de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verklaart</a:t>
            </a:r>
            <a:r>
              <a:rPr lang="fr-BE" sz="1800" b="0" dirty="0">
                <a:solidFill>
                  <a:schemeClr val="tx2"/>
                </a:solidFill>
              </a:rPr>
              <a:t> het </a:t>
            </a:r>
            <a:r>
              <a:rPr lang="fr-BE" sz="1800" b="0" dirty="0" err="1">
                <a:solidFill>
                  <a:schemeClr val="tx2"/>
                </a:solidFill>
              </a:rPr>
              <a:t>werk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helemaal</a:t>
            </a:r>
            <a:r>
              <a:rPr lang="fr-BE" sz="1800" dirty="0">
                <a:solidFill>
                  <a:schemeClr val="tx2"/>
                </a:solidFill>
              </a:rPr>
              <a:t> los </a:t>
            </a:r>
            <a:r>
              <a:rPr lang="fr-BE" sz="1800" b="0" dirty="0">
                <a:solidFill>
                  <a:schemeClr val="tx2"/>
                </a:solidFill>
              </a:rPr>
              <a:t>te </a:t>
            </a:r>
            <a:r>
              <a:rPr lang="fr-BE" sz="1800" b="0" dirty="0" err="1">
                <a:solidFill>
                  <a:schemeClr val="tx2"/>
                </a:solidFill>
              </a:rPr>
              <a:t>laten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tijdens</a:t>
            </a:r>
            <a:r>
              <a:rPr lang="fr-BE" sz="1800" b="0" dirty="0">
                <a:solidFill>
                  <a:schemeClr val="tx2"/>
                </a:solidFill>
              </a:rPr>
              <a:t> hun </a:t>
            </a:r>
            <a:r>
              <a:rPr lang="fr-BE" sz="1800" b="0" dirty="0" err="1">
                <a:solidFill>
                  <a:schemeClr val="tx2"/>
                </a:solidFill>
              </a:rPr>
              <a:t>vakantie</a:t>
            </a:r>
            <a:r>
              <a:rPr lang="fr-BE" sz="1800" b="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26% van de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droomt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b="0" dirty="0">
                <a:solidFill>
                  <a:schemeClr val="tx2"/>
                </a:solidFill>
              </a:rPr>
              <a:t>de UEFA Cup 2020 </a:t>
            </a:r>
            <a:r>
              <a:rPr lang="fr-BE" sz="1800" b="0" dirty="0" err="1">
                <a:solidFill>
                  <a:schemeClr val="tx2"/>
                </a:solidFill>
              </a:rPr>
              <a:t>bij</a:t>
            </a:r>
            <a:r>
              <a:rPr lang="fr-BE" sz="1800" b="0" dirty="0">
                <a:solidFill>
                  <a:schemeClr val="tx2"/>
                </a:solidFill>
              </a:rPr>
              <a:t> te </a:t>
            </a:r>
            <a:r>
              <a:rPr lang="fr-BE" sz="1800" b="0" dirty="0" err="1">
                <a:solidFill>
                  <a:schemeClr val="tx2"/>
                </a:solidFill>
              </a:rPr>
              <a:t>wonen</a:t>
            </a:r>
            <a:r>
              <a:rPr lang="fr-BE" sz="1800" b="0" dirty="0">
                <a:solidFill>
                  <a:schemeClr val="tx2"/>
                </a:solidFill>
              </a:rPr>
              <a:t>, 23% Roland Garros en de Tour de France, en 22% het WK </a:t>
            </a:r>
            <a:r>
              <a:rPr lang="fr-BE" sz="1800" b="0" dirty="0" err="1">
                <a:solidFill>
                  <a:schemeClr val="tx2"/>
                </a:solidFill>
              </a:rPr>
              <a:t>voetbal</a:t>
            </a:r>
            <a:r>
              <a:rPr lang="fr-BE" sz="1800" b="0" dirty="0">
                <a:solidFill>
                  <a:schemeClr val="tx2"/>
                </a:solidFill>
              </a:rPr>
              <a:t> 2018 en de </a:t>
            </a:r>
            <a:r>
              <a:rPr lang="fr-BE" sz="1800" b="0" dirty="0" err="1">
                <a:solidFill>
                  <a:schemeClr val="tx2"/>
                </a:solidFill>
              </a:rPr>
              <a:t>Grote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Prijs</a:t>
            </a:r>
            <a:r>
              <a:rPr lang="fr-BE" sz="1800" b="0" dirty="0">
                <a:solidFill>
                  <a:schemeClr val="tx2"/>
                </a:solidFill>
              </a:rPr>
              <a:t> van Monaco 2018.</a:t>
            </a:r>
          </a:p>
          <a:p>
            <a:endParaRPr lang="fr-BE" sz="1800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fr-BE" sz="1800" u="sng" dirty="0">
                <a:solidFill>
                  <a:schemeClr val="accent1"/>
                </a:solidFill>
              </a:rPr>
              <a:t>De </a:t>
            </a:r>
            <a:r>
              <a:rPr lang="fr-BE" sz="1800" u="sng" dirty="0" err="1">
                <a:solidFill>
                  <a:schemeClr val="accent1"/>
                </a:solidFill>
              </a:rPr>
              <a:t>Belg</a:t>
            </a:r>
            <a:r>
              <a:rPr lang="fr-BE" sz="1800" u="sng" dirty="0">
                <a:solidFill>
                  <a:schemeClr val="accent1"/>
                </a:solidFill>
              </a:rPr>
              <a:t> en </a:t>
            </a:r>
            <a:r>
              <a:rPr lang="fr-BE" sz="1800" u="sng" dirty="0" err="1">
                <a:solidFill>
                  <a:schemeClr val="accent1"/>
                </a:solidFill>
              </a:rPr>
              <a:t>zijn</a:t>
            </a:r>
            <a:r>
              <a:rPr lang="fr-BE" sz="1800" u="sng" dirty="0">
                <a:solidFill>
                  <a:schemeClr val="accent1"/>
                </a:solidFill>
              </a:rPr>
              <a:t> </a:t>
            </a:r>
            <a:r>
              <a:rPr lang="fr-BE" sz="1800" u="sng" dirty="0" err="1">
                <a:solidFill>
                  <a:schemeClr val="accent1"/>
                </a:solidFill>
              </a:rPr>
              <a:t>annulatieverzekering</a:t>
            </a:r>
            <a:endParaRPr lang="fr-BE" sz="1800" u="sng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84% van de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zijn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bezorgd</a:t>
            </a:r>
            <a:r>
              <a:rPr lang="fr-BE" sz="1800" b="0" dirty="0">
                <a:solidFill>
                  <a:schemeClr val="tx2"/>
                </a:solidFill>
              </a:rPr>
              <a:t> over </a:t>
            </a:r>
            <a:r>
              <a:rPr lang="fr-BE" sz="1800" b="0" dirty="0" err="1">
                <a:solidFill>
                  <a:schemeClr val="tx2"/>
                </a:solidFill>
              </a:rPr>
              <a:t>eventuele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gezondheidsproblemen</a:t>
            </a:r>
            <a:r>
              <a:rPr lang="fr-BE" sz="180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tijdens</a:t>
            </a:r>
            <a:r>
              <a:rPr lang="fr-BE" sz="1800" b="0" dirty="0">
                <a:solidFill>
                  <a:schemeClr val="tx2"/>
                </a:solidFill>
              </a:rPr>
              <a:t> hun </a:t>
            </a:r>
            <a:r>
              <a:rPr lang="fr-BE" sz="1800" b="0" dirty="0" err="1">
                <a:solidFill>
                  <a:schemeClr val="tx2"/>
                </a:solidFill>
              </a:rPr>
              <a:t>vakantie</a:t>
            </a:r>
            <a:r>
              <a:rPr lang="fr-BE" sz="1800" b="0" dirty="0">
                <a:solidFill>
                  <a:schemeClr val="tx2"/>
                </a:solidFill>
              </a:rPr>
              <a:t>.</a:t>
            </a:r>
            <a:endParaRPr lang="fr-BE" sz="18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800" b="0" dirty="0">
                <a:solidFill>
                  <a:schemeClr val="tx2"/>
                </a:solidFill>
              </a:rPr>
              <a:t>7 </a:t>
            </a:r>
            <a:r>
              <a:rPr lang="fr-BE" sz="1800" b="0" dirty="0" err="1">
                <a:solidFill>
                  <a:schemeClr val="tx2"/>
                </a:solidFill>
              </a:rPr>
              <a:t>Belgen</a:t>
            </a:r>
            <a:r>
              <a:rPr lang="fr-BE" sz="1800" b="0" dirty="0">
                <a:solidFill>
                  <a:schemeClr val="tx2"/>
                </a:solidFill>
              </a:rPr>
              <a:t> op 10 </a:t>
            </a:r>
            <a:r>
              <a:rPr lang="fr-BE" sz="1800" b="0" dirty="0" err="1">
                <a:solidFill>
                  <a:schemeClr val="tx2"/>
                </a:solidFill>
              </a:rPr>
              <a:t>verklaart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b="0" dirty="0" err="1">
                <a:solidFill>
                  <a:schemeClr val="tx2"/>
                </a:solidFill>
              </a:rPr>
              <a:t>een</a:t>
            </a:r>
            <a:r>
              <a:rPr lang="fr-BE" sz="1800" b="0" dirty="0">
                <a:solidFill>
                  <a:schemeClr val="tx2"/>
                </a:solidFill>
              </a:rPr>
              <a:t> </a:t>
            </a:r>
            <a:r>
              <a:rPr lang="fr-BE" sz="1800" dirty="0" err="1">
                <a:solidFill>
                  <a:schemeClr val="tx2"/>
                </a:solidFill>
              </a:rPr>
              <a:t>reisbijstandsverzekering</a:t>
            </a:r>
            <a:r>
              <a:rPr lang="fr-BE" sz="1800" b="0" dirty="0">
                <a:solidFill>
                  <a:schemeClr val="tx2"/>
                </a:solidFill>
              </a:rPr>
              <a:t> te </a:t>
            </a:r>
            <a:r>
              <a:rPr lang="fr-BE" sz="1800" b="0" dirty="0" err="1">
                <a:solidFill>
                  <a:schemeClr val="tx2"/>
                </a:solidFill>
              </a:rPr>
              <a:t>hebben</a:t>
            </a:r>
            <a:r>
              <a:rPr lang="fr-BE" sz="1800" b="0" dirty="0">
                <a:solidFill>
                  <a:schemeClr val="tx2"/>
                </a:solidFill>
              </a:rPr>
              <a:t>.</a:t>
            </a:r>
          </a:p>
          <a:p>
            <a:endParaRPr lang="fr-BE" dirty="0"/>
          </a:p>
        </p:txBody>
      </p:sp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52685" y="224514"/>
            <a:ext cx="8386686" cy="557458"/>
          </a:xfrm>
        </p:spPr>
        <p:txBody>
          <a:bodyPr/>
          <a:lstStyle/>
          <a:p>
            <a:r>
              <a:rPr lang="en-GB" sz="2400" b="1" dirty="0" err="1"/>
              <a:t>Conclusies</a:t>
            </a:r>
            <a:endParaRPr lang="en-GB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8" y="439754"/>
            <a:ext cx="2245018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55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29" y="52466"/>
            <a:ext cx="4695161" cy="66413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123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67" y="2326159"/>
            <a:ext cx="2349491" cy="1567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69" y="4511687"/>
            <a:ext cx="2356163" cy="1527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17" y="1253766"/>
            <a:ext cx="2092921" cy="1391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250402" y="6267938"/>
            <a:ext cx="4131100" cy="429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329938" y="4543720"/>
            <a:ext cx="763571" cy="301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1093509" y="5025103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TextBox 18"/>
          <p:cNvSpPr txBox="1"/>
          <p:nvPr/>
        </p:nvSpPr>
        <p:spPr>
          <a:xfrm>
            <a:off x="416768" y="3911523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b="1" dirty="0" err="1">
                <a:solidFill>
                  <a:schemeClr val="tx2"/>
                </a:solidFill>
              </a:rPr>
              <a:t>Fijne</a:t>
            </a:r>
            <a:r>
              <a:rPr lang="fr-BE" sz="3600" b="1" dirty="0">
                <a:solidFill>
                  <a:schemeClr val="tx2"/>
                </a:solidFill>
              </a:rPr>
              <a:t> </a:t>
            </a:r>
            <a:r>
              <a:rPr lang="fr-BE" sz="3600" b="1" dirty="0" err="1">
                <a:solidFill>
                  <a:schemeClr val="tx2"/>
                </a:solidFill>
              </a:rPr>
              <a:t>vakantie</a:t>
            </a:r>
            <a:r>
              <a:rPr lang="fr-BE" sz="3600" b="1">
                <a:solidFill>
                  <a:schemeClr val="tx2"/>
                </a:solidFill>
              </a:rPr>
              <a:t>!</a:t>
            </a:r>
            <a:endParaRPr lang="fr-BE" sz="3600" b="1" dirty="0">
              <a:solidFill>
                <a:schemeClr val="tx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938" y="2997724"/>
            <a:ext cx="2394408" cy="895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882695"/>
            <a:ext cx="2394408" cy="1594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6528732" y="5396902"/>
            <a:ext cx="1051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>
                <a:solidFill>
                  <a:srgbClr val="002060"/>
                </a:solidFill>
              </a:rPr>
              <a:t>Volg</a:t>
            </a:r>
            <a:r>
              <a:rPr lang="fr-BE" sz="1400" dirty="0">
                <a:solidFill>
                  <a:srgbClr val="002060"/>
                </a:solidFill>
              </a:rPr>
              <a:t> </a:t>
            </a:r>
            <a:r>
              <a:rPr lang="fr-BE" sz="1400" dirty="0" err="1">
                <a:solidFill>
                  <a:srgbClr val="002060"/>
                </a:solidFill>
              </a:rPr>
              <a:t>ons</a:t>
            </a:r>
            <a:r>
              <a:rPr lang="fr-BE" sz="1400" dirty="0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84796" y="8971"/>
            <a:ext cx="2949415" cy="101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32" y="636272"/>
            <a:ext cx="2221512" cy="1479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258" y="3337089"/>
            <a:ext cx="2321302" cy="15483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330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81280" y="0"/>
            <a:ext cx="10306560" cy="687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09" y="231215"/>
            <a:ext cx="1698607" cy="12008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2159" y="1658225"/>
            <a:ext cx="433531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Calibri (Headings)"/>
                <a:cs typeface="Calibri" panose="020F0502020204030204" pitchFamily="34" charset="0"/>
              </a:rPr>
              <a:t>18</a:t>
            </a:r>
            <a:r>
              <a:rPr lang="en-GB" sz="3600" b="1" baseline="30000" dirty="0">
                <a:solidFill>
                  <a:schemeClr val="bg1"/>
                </a:solidFill>
                <a:latin typeface="Calibri (Headings)"/>
                <a:cs typeface="Calibri" panose="020F0502020204030204" pitchFamily="34" charset="0"/>
              </a:rPr>
              <a:t>de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US" altLang="fr-FR" sz="3600" b="1" dirty="0" err="1">
                <a:solidFill>
                  <a:schemeClr val="bg1"/>
                </a:solidFill>
                <a:latin typeface="Calibri (Headings)"/>
                <a:cs typeface="Calibri" panose="020F0502020204030204" pitchFamily="34" charset="0"/>
              </a:rPr>
              <a:t>Europese</a:t>
            </a:r>
            <a:r>
              <a:rPr lang="en-US" altLang="fr-FR" sz="3600" b="1" dirty="0">
                <a:solidFill>
                  <a:schemeClr val="bg1"/>
                </a:solidFill>
                <a:latin typeface="Calibri (Headings)"/>
                <a:cs typeface="Calibri" panose="020F0502020204030204" pitchFamily="34" charset="0"/>
              </a:rPr>
              <a:t> </a:t>
            </a:r>
            <a:r>
              <a:rPr lang="en-US" altLang="fr-FR" sz="3600" b="1" dirty="0" err="1">
                <a:solidFill>
                  <a:schemeClr val="bg1"/>
                </a:solidFill>
                <a:latin typeface="Calibri (Headings)"/>
                <a:cs typeface="Calibri" panose="020F0502020204030204" pitchFamily="34" charset="0"/>
              </a:rPr>
              <a:t>Vakantiebarometer</a:t>
            </a:r>
            <a:endParaRPr lang="en-US" altLang="fr-FR" sz="3600" b="1" dirty="0">
              <a:solidFill>
                <a:schemeClr val="bg1"/>
              </a:solidFill>
              <a:latin typeface="Calibri (Headings)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29"/>
          <p:cNvSpPr>
            <a:spLocks noGrp="1"/>
          </p:cNvSpPr>
          <p:nvPr>
            <p:ph type="ctrTitle"/>
          </p:nvPr>
        </p:nvSpPr>
        <p:spPr>
          <a:xfrm>
            <a:off x="338064" y="332671"/>
            <a:ext cx="8386686" cy="557458"/>
          </a:xfrm>
        </p:spPr>
        <p:txBody>
          <a:bodyPr/>
          <a:lstStyle/>
          <a:p>
            <a:r>
              <a:rPr lang="nl-NL" sz="2600" b="1" dirty="0"/>
              <a:t>Doelstellingen van de Vakantiebarometer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77122" y="5953492"/>
            <a:ext cx="750277" cy="4923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8771" y="1427529"/>
            <a:ext cx="8756904" cy="4525963"/>
          </a:xfrm>
        </p:spPr>
        <p:txBody>
          <a:bodyPr/>
          <a:lstStyle/>
          <a:p>
            <a:pPr marL="800100" lvl="1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Sinds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18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jaar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laat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deze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alomvattende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enquête 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over de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vakanties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in </a:t>
            </a:r>
            <a:r>
              <a:rPr lang="nl-NL" altLang="fr-FR" sz="1400" dirty="0">
                <a:solidFill>
                  <a:schemeClr val="tx2"/>
                </a:solidFill>
                <a:cs typeface="Arial" charset="0"/>
              </a:rPr>
              <a:t>Europese landen 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(+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sinds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kort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in niet-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Europese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landen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) </a:t>
            </a:r>
            <a:r>
              <a:rPr lang="nl-NL" altLang="fr-FR" sz="1400" dirty="0">
                <a:solidFill>
                  <a:schemeClr val="tx2"/>
                </a:solidFill>
                <a:cs typeface="Arial" charset="0"/>
              </a:rPr>
              <a:t>en in België in het bijzonder ons toe om:</a:t>
            </a:r>
          </a:p>
          <a:p>
            <a:pPr marL="1257300" lvl="2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tendensen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op lange en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korte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termijn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te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analyseren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, 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het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bekommernisniveau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van onze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klanten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te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meten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en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hen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beter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te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helpen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bij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hun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vakantievoorbereidingen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.</a:t>
            </a:r>
          </a:p>
          <a:p>
            <a:pPr marL="1257300" lvl="2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onze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diensten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aan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te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passen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aan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de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markt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: </a:t>
            </a:r>
            <a:r>
              <a:rPr lang="nl-NL" altLang="fr-FR" sz="1400" b="1" dirty="0">
                <a:solidFill>
                  <a:schemeClr val="tx2"/>
                </a:solidFill>
                <a:cs typeface="Arial" charset="0"/>
              </a:rPr>
              <a:t>creëren van nieuwe diensten </a:t>
            </a:r>
            <a:r>
              <a:rPr lang="nl-NL" altLang="fr-FR" sz="1400" dirty="0">
                <a:solidFill>
                  <a:schemeClr val="tx2"/>
                </a:solidFill>
                <a:cs typeface="Arial" charset="0"/>
              </a:rPr>
              <a:t>op maat en </a:t>
            </a:r>
            <a:r>
              <a:rPr lang="nl-NL" altLang="fr-FR" sz="1400" b="1" dirty="0">
                <a:solidFill>
                  <a:schemeClr val="tx2"/>
                </a:solidFill>
                <a:cs typeface="Arial" charset="0"/>
              </a:rPr>
              <a:t>bijstellen van de Algemene Voorwaarden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(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Reisannulatieverzekering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NoGo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,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reisbijstand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en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pechverhelping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,…),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ontwikkelen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van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nieuwe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technologieën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,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nieuwe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 apps, … </a:t>
            </a:r>
          </a:p>
          <a:p>
            <a:pPr marL="1257300" lvl="2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Onze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aanbevelingen</a:t>
            </a:r>
            <a:r>
              <a:rPr lang="fr-BE" altLang="fr-FR" sz="1400" b="1" dirty="0">
                <a:solidFill>
                  <a:schemeClr val="tx2"/>
                </a:solidFill>
                <a:cs typeface="Arial" charset="0"/>
              </a:rPr>
              <a:t> op de sociale media te </a:t>
            </a:r>
            <a:r>
              <a:rPr lang="fr-BE" altLang="fr-FR" sz="1400" b="1" dirty="0" err="1">
                <a:solidFill>
                  <a:schemeClr val="tx2"/>
                </a:solidFill>
                <a:cs typeface="Arial" charset="0"/>
              </a:rPr>
              <a:t>optimaliseren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, online </a:t>
            </a:r>
            <a:r>
              <a:rPr lang="fr-BE" altLang="fr-FR" sz="1400" dirty="0" err="1">
                <a:solidFill>
                  <a:schemeClr val="tx2"/>
                </a:solidFill>
                <a:cs typeface="Arial" charset="0"/>
              </a:rPr>
              <a:t>preventieplatform</a:t>
            </a:r>
            <a:r>
              <a:rPr lang="fr-BE" altLang="fr-FR" sz="1400" dirty="0">
                <a:solidFill>
                  <a:schemeClr val="tx2"/>
                </a:solidFill>
                <a:cs typeface="Arial" charset="0"/>
              </a:rPr>
              <a:t>, blog,…</a:t>
            </a:r>
            <a:endParaRPr lang="fr-BE" altLang="fr-FR" sz="1400" b="1" dirty="0">
              <a:solidFill>
                <a:schemeClr val="tx2"/>
              </a:solidFill>
              <a:cs typeface="Arial" charset="0"/>
            </a:endParaRPr>
          </a:p>
          <a:p>
            <a:pPr marL="1257300" lvl="2" indent="-342900" algn="l" fontAlgn="b">
              <a:lnSpc>
                <a:spcPct val="150000"/>
              </a:lnSpc>
              <a:spcBef>
                <a:spcPct val="3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fr-BE" altLang="fr-FR" sz="1400" dirty="0">
              <a:solidFill>
                <a:schemeClr val="tx2"/>
              </a:solidFill>
              <a:highlight>
                <a:srgbClr val="FFFF00"/>
              </a:highlight>
              <a:cs typeface="Arial" charset="0"/>
            </a:endParaRPr>
          </a:p>
        </p:txBody>
      </p:sp>
      <p:sp>
        <p:nvSpPr>
          <p:cNvPr id="15" name="Sous-titre 30"/>
          <p:cNvSpPr txBox="1">
            <a:spLocks/>
          </p:cNvSpPr>
          <p:nvPr/>
        </p:nvSpPr>
        <p:spPr>
          <a:xfrm>
            <a:off x="347300" y="1070623"/>
            <a:ext cx="8386686" cy="456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charset="2"/>
              <a:buNone/>
              <a:defRPr sz="10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Lucida Grande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i="1" cap="small" dirty="0">
                <a:solidFill>
                  <a:schemeClr val="tx2"/>
                </a:solidFill>
              </a:rPr>
              <a:t>1. </a:t>
            </a:r>
            <a:r>
              <a:rPr lang="en-GB" sz="1600" b="1" i="1" cap="small" dirty="0" err="1">
                <a:solidFill>
                  <a:schemeClr val="tx2"/>
                </a:solidFill>
              </a:rPr>
              <a:t>Een</a:t>
            </a:r>
            <a:r>
              <a:rPr lang="en-GB" sz="1600" b="1" i="1" cap="small" dirty="0">
                <a:solidFill>
                  <a:schemeClr val="tx2"/>
                </a:solidFill>
              </a:rPr>
              <a:t> </a:t>
            </a:r>
            <a:r>
              <a:rPr lang="en-GB" sz="1600" b="1" i="1" cap="small" dirty="0" err="1">
                <a:solidFill>
                  <a:schemeClr val="tx2"/>
                </a:solidFill>
              </a:rPr>
              <a:t>strategisch</a:t>
            </a:r>
            <a:r>
              <a:rPr lang="en-GB" sz="1600" b="1" i="1" cap="small" dirty="0">
                <a:solidFill>
                  <a:schemeClr val="tx2"/>
                </a:solidFill>
              </a:rPr>
              <a:t> </a:t>
            </a:r>
            <a:r>
              <a:rPr lang="en-GB" sz="1600" b="1" i="1" cap="small" dirty="0" err="1">
                <a:solidFill>
                  <a:schemeClr val="tx2"/>
                </a:solidFill>
              </a:rPr>
              <a:t>hulpmiddel</a:t>
            </a:r>
            <a:endParaRPr lang="en-GB" sz="1600" b="1" i="1" cap="small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1" y="555084"/>
            <a:ext cx="5078833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3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8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9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3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5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heme/theme1.xml><?xml version="1.0" encoding="utf-8"?>
<a:theme xmlns:a="http://schemas.openxmlformats.org/drawingml/2006/main" name="Generali_DEF">
  <a:themeElements>
    <a:clrScheme name="EA nov16 V1">
      <a:dk1>
        <a:sysClr val="windowText" lastClr="000000"/>
      </a:dk1>
      <a:lt1>
        <a:sysClr val="window" lastClr="FFFFFF"/>
      </a:lt1>
      <a:dk2>
        <a:srgbClr val="314397"/>
      </a:dk2>
      <a:lt2>
        <a:srgbClr val="C9CFED"/>
      </a:lt2>
      <a:accent1>
        <a:srgbClr val="E53138"/>
      </a:accent1>
      <a:accent2>
        <a:srgbClr val="F4AAAE"/>
      </a:accent2>
      <a:accent3>
        <a:srgbClr val="A0B6C8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romètrevacances2017-F.potx" id="{8260A516-085C-4CFD-AE07-948B713AD53B}" vid="{45E9FD26-BC12-4866-B887-FA16A62C3E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psos template générique">
    <a:dk1>
      <a:srgbClr val="292929"/>
    </a:dk1>
    <a:lt1>
      <a:srgbClr val="FFFFFF"/>
    </a:lt1>
    <a:dk2>
      <a:srgbClr val="014E6C"/>
    </a:dk2>
    <a:lt2>
      <a:srgbClr val="03415A"/>
    </a:lt2>
    <a:accent1>
      <a:srgbClr val="074C42"/>
    </a:accent1>
    <a:accent2>
      <a:srgbClr val="03806F"/>
    </a:accent2>
    <a:accent3>
      <a:srgbClr val="1BC8B0"/>
    </a:accent3>
    <a:accent4>
      <a:srgbClr val="FFC000"/>
    </a:accent4>
    <a:accent5>
      <a:srgbClr val="0070C0"/>
    </a:accent5>
    <a:accent6>
      <a:srgbClr val="92D050"/>
    </a:accent6>
    <a:hlink>
      <a:srgbClr val="292929"/>
    </a:hlink>
    <a:folHlink>
      <a:srgbClr val="292929"/>
    </a:folHlink>
  </a:clrScheme>
  <a:fontScheme name="grrr">
    <a:majorFont>
      <a:latin typeface="Helvetica"/>
      <a:ea typeface=""/>
      <a:cs typeface=""/>
    </a:majorFont>
    <a:minorFont>
      <a:latin typeface="Helvetic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Ipsos template générique">
    <a:dk1>
      <a:srgbClr val="292929"/>
    </a:dk1>
    <a:lt1>
      <a:srgbClr val="FFFFFF"/>
    </a:lt1>
    <a:dk2>
      <a:srgbClr val="014E6C"/>
    </a:dk2>
    <a:lt2>
      <a:srgbClr val="03415A"/>
    </a:lt2>
    <a:accent1>
      <a:srgbClr val="074C42"/>
    </a:accent1>
    <a:accent2>
      <a:srgbClr val="03806F"/>
    </a:accent2>
    <a:accent3>
      <a:srgbClr val="1BC8B0"/>
    </a:accent3>
    <a:accent4>
      <a:srgbClr val="FFC000"/>
    </a:accent4>
    <a:accent5>
      <a:srgbClr val="0070C0"/>
    </a:accent5>
    <a:accent6>
      <a:srgbClr val="92D050"/>
    </a:accent6>
    <a:hlink>
      <a:srgbClr val="292929"/>
    </a:hlink>
    <a:folHlink>
      <a:srgbClr val="292929"/>
    </a:folHlink>
  </a:clrScheme>
  <a:fontScheme name="grrr">
    <a:majorFont>
      <a:latin typeface="Helvetica"/>
      <a:ea typeface=""/>
      <a:cs typeface=""/>
    </a:majorFont>
    <a:minorFont>
      <a:latin typeface="Helvetic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Baromètrevacances2017-F</Template>
  <TotalTime>0</TotalTime>
  <Words>5430</Words>
  <Application>Microsoft Office PowerPoint</Application>
  <PresentationFormat>On-screen Show (4:3)</PresentationFormat>
  <Paragraphs>1590</Paragraphs>
  <Slides>78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Arial</vt:lpstr>
      <vt:lpstr>Arial Italic</vt:lpstr>
      <vt:lpstr>Arial Regular</vt:lpstr>
      <vt:lpstr>Calibri</vt:lpstr>
      <vt:lpstr>Calibri (Headings)</vt:lpstr>
      <vt:lpstr>Century Gothic</vt:lpstr>
      <vt:lpstr>Courier New</vt:lpstr>
      <vt:lpstr>DaxCondensed-ExtraBold</vt:lpstr>
      <vt:lpstr>Lucida Grande</vt:lpstr>
      <vt:lpstr>Roboto Light</vt:lpstr>
      <vt:lpstr>Times New Roman</vt:lpstr>
      <vt:lpstr>Wingdings</vt:lpstr>
      <vt:lpstr>Generali_DEF</vt:lpstr>
      <vt:lpstr>18de Vakantiebarometer Europ Assistance</vt:lpstr>
      <vt:lpstr>Programma</vt:lpstr>
      <vt:lpstr>PowerPoint Presentation</vt:lpstr>
      <vt:lpstr>De Europ Assistance Groep</vt:lpstr>
      <vt:lpstr>Een compleet professioneel netwerk voor  onze 4 beroepen</vt:lpstr>
      <vt:lpstr>Europ Assistance in België </vt:lpstr>
      <vt:lpstr>De zomer bij Europ Assistance  (cijfers juli-augustus 2017) </vt:lpstr>
      <vt:lpstr>PowerPoint Presentation</vt:lpstr>
      <vt:lpstr>Doelstellingen van de Vakantiebarometer</vt:lpstr>
      <vt:lpstr>Doelstellingen van de Vakantiebarometer</vt:lpstr>
      <vt:lpstr>PowerPoint Presentation</vt:lpstr>
      <vt:lpstr>Methodologie</vt:lpstr>
      <vt:lpstr>Verdeling van enquête 2018</vt:lpstr>
      <vt:lpstr>PowerPoint Presentation</vt:lpstr>
      <vt:lpstr>De vakantieplannen van de Europeanen </vt:lpstr>
      <vt:lpstr>De vakantieplannen van de Europeanen </vt:lpstr>
      <vt:lpstr>Stijging bij vakantieplannen van de Europeanen </vt:lpstr>
      <vt:lpstr>PowerPoint Presentation</vt:lpstr>
      <vt:lpstr>PowerPoint Presentation</vt:lpstr>
      <vt:lpstr>Gemiddelde vakantieduur  </vt:lpstr>
      <vt:lpstr>Stijging vakantieplannen van de Belgen  voor de zomer 2018</vt:lpstr>
      <vt:lpstr>De vakantieplannen voor de zomer 2018  (België FR/NL)</vt:lpstr>
      <vt:lpstr>Totale duur van de zomervakantie (België – FR/NL)</vt:lpstr>
      <vt:lpstr>Vakantieplannen en duur van de zomervakantie 2018 (België FR/NL) </vt:lpstr>
      <vt:lpstr>PowerPoint Presentation</vt:lpstr>
      <vt:lpstr>Vakantie in eigen land </vt:lpstr>
      <vt:lpstr>Waar gaan de Europeanen deze zomer met vakantie?</vt:lpstr>
      <vt:lpstr>Waar gaan de Europeanen deze zomer met vakantie ?</vt:lpstr>
      <vt:lpstr>Waar gaan de Belgen deze zomer met vakantie?</vt:lpstr>
      <vt:lpstr>Populairste landen bij de Belgen deze zomer</vt:lpstr>
      <vt:lpstr>Populairste landen bij de Belgen deze zomer (FR/NL)</vt:lpstr>
      <vt:lpstr>Landen die het meest gevreesd worden voor hun veiligheidssituatie</vt:lpstr>
      <vt:lpstr>De auto: het voornaamste transportmiddel gebruikt door de Belgen op weg naar hun vakantiebestemming</vt:lpstr>
      <vt:lpstr>PowerPoint Presentation</vt:lpstr>
      <vt:lpstr>PowerPoint Presentation</vt:lpstr>
      <vt:lpstr>PowerPoint Presentation</vt:lpstr>
      <vt:lpstr>Vakantiebudget van Europeanen en niet-Europeanen </vt:lpstr>
      <vt:lpstr>Vakantiebudget van Europeanen  </vt:lpstr>
      <vt:lpstr>Het vakantiebudget van de Belgen  t.o.v. hun vakantieplannen</vt:lpstr>
      <vt:lpstr>Vakantiebudget van de Belgen</vt:lpstr>
      <vt:lpstr>PowerPoint Presentation</vt:lpstr>
      <vt:lpstr>De belangrijkste vakantieactiviteiten tijdens de zomer </vt:lpstr>
      <vt:lpstr>PowerPoint Presentation</vt:lpstr>
      <vt:lpstr>Het type vakantiebestemmingen deze zomer  </vt:lpstr>
      <vt:lpstr>Het type vakantiebestemmingen deze zomer  </vt:lpstr>
      <vt:lpstr>Het type vakantiebestemmingen van de Belgen</vt:lpstr>
      <vt:lpstr>Steden “die hoog op het verlanglijstje staan” </vt:lpstr>
      <vt:lpstr>Steden “die hoog op het verlanglijstje staan”  van de Europeanen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Voorafbetaling van de vakantieboeking</vt:lpstr>
      <vt:lpstr>Type logies voor deze zomer </vt:lpstr>
      <vt:lpstr>Type logies voor deze zomer  </vt:lpstr>
      <vt:lpstr>Type logies voor deze zomer</vt:lpstr>
      <vt:lpstr>Nieuwe logies- en reistrends </vt:lpstr>
      <vt:lpstr>Nieuwe logies- en reistrends</vt:lpstr>
      <vt:lpstr>Online evaluaties gepost door vakantiegangers na hun vakantie </vt:lpstr>
      <vt:lpstr>Online evaluaties gepost door vakantiegangers na hun vakantie </vt:lpstr>
      <vt:lpstr>Online evaluaties gepost door vakantiegangers na hun vakantie  </vt:lpstr>
      <vt:lpstr>PowerPoint Presentation</vt:lpstr>
      <vt:lpstr>Het werk loslaten tijdens de vakantie</vt:lpstr>
      <vt:lpstr>PowerPoint Presentation</vt:lpstr>
      <vt:lpstr>PowerPoint Presentation</vt:lpstr>
      <vt:lpstr>Essentiële keuzecriteria voor de bestemming  </vt:lpstr>
      <vt:lpstr>Essentiële keuzecriteria voor de bestemming  </vt:lpstr>
      <vt:lpstr>Belangrijkste keuzecriteria voor de Belgen (FR/NL)</vt:lpstr>
      <vt:lpstr>PowerPoint Presentation</vt:lpstr>
      <vt:lpstr>De bekommernissen van de Belgen (NL/FR)  t.o.v. hun reis</vt:lpstr>
      <vt:lpstr>De reisbijstands- en annulatieverzekering  van de Belgen </vt:lpstr>
      <vt:lpstr>PowerPoint Presentation</vt:lpstr>
      <vt:lpstr>Conclusies</vt:lpstr>
      <vt:lpstr>Conclusies</vt:lpstr>
      <vt:lpstr>Conclusies</vt:lpstr>
      <vt:lpstr>PowerPoint Presentation</vt:lpstr>
      <vt:lpstr>PowerPoint Presentation</vt:lpstr>
    </vt:vector>
  </TitlesOfParts>
  <Company>Europ-Assistance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17° Baromètre Vacances  d’Europ Assistance</dc:title>
  <dc:creator>Delfosse Eva</dc:creator>
  <cp:lastModifiedBy>De Wilde, Ellen</cp:lastModifiedBy>
  <cp:revision>596</cp:revision>
  <cp:lastPrinted>2017-05-26T06:30:20Z</cp:lastPrinted>
  <dcterms:created xsi:type="dcterms:W3CDTF">2017-03-16T14:32:01Z</dcterms:created>
  <dcterms:modified xsi:type="dcterms:W3CDTF">2018-05-22T12:53:59Z</dcterms:modified>
</cp:coreProperties>
</file>